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4" r:id="rId7"/>
  </p:sldMasterIdLst>
  <p:notesMasterIdLst>
    <p:notesMasterId r:id="rId16"/>
  </p:notesMasterIdLst>
  <p:sldIdLst>
    <p:sldId id="262" r:id="rId8"/>
    <p:sldId id="263" r:id="rId9"/>
    <p:sldId id="264" r:id="rId10"/>
    <p:sldId id="269" r:id="rId11"/>
    <p:sldId id="266" r:id="rId12"/>
    <p:sldId id="267" r:id="rId13"/>
    <p:sldId id="268"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143C"/>
    <a:srgbClr val="D71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950C0-0284-4D19-9513-D38D52A95E15}" v="267" dt="2022-08-19T17:40:03.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p:restoredTop sz="73261" autoAdjust="0"/>
  </p:normalViewPr>
  <p:slideViewPr>
    <p:cSldViewPr snapToGrid="0" snapToObjects="1">
      <p:cViewPr varScale="1">
        <p:scale>
          <a:sx n="78" d="100"/>
          <a:sy n="78" d="100"/>
        </p:scale>
        <p:origin x="18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Nix" userId="34a7040c-8f0f-48fe-b156-0c345f46cc0b" providerId="ADAL" clId="{B79950C0-0284-4D19-9513-D38D52A95E15}"/>
    <pc:docChg chg="undo custSel addSld delSld modSld modMainMaster">
      <pc:chgData name="Justin Nix" userId="34a7040c-8f0f-48fe-b156-0c345f46cc0b" providerId="ADAL" clId="{B79950C0-0284-4D19-9513-D38D52A95E15}" dt="2022-08-19T17:40:03.385" v="7877"/>
      <pc:docMkLst>
        <pc:docMk/>
      </pc:docMkLst>
      <pc:sldChg chg="addSp delSp modSp del mod">
        <pc:chgData name="Justin Nix" userId="34a7040c-8f0f-48fe-b156-0c345f46cc0b" providerId="ADAL" clId="{B79950C0-0284-4D19-9513-D38D52A95E15}" dt="2022-08-18T15:28:26.511" v="154" actId="47"/>
        <pc:sldMkLst>
          <pc:docMk/>
          <pc:sldMk cId="1180971931" sldId="258"/>
        </pc:sldMkLst>
        <pc:spChg chg="mod">
          <ac:chgData name="Justin Nix" userId="34a7040c-8f0f-48fe-b156-0c345f46cc0b" providerId="ADAL" clId="{B79950C0-0284-4D19-9513-D38D52A95E15}" dt="2022-08-18T15:10:25.209" v="53" actId="20577"/>
          <ac:spMkLst>
            <pc:docMk/>
            <pc:sldMk cId="1180971931" sldId="258"/>
            <ac:spMk id="2" creationId="{BB855743-471F-4649-9683-16A424A1A03A}"/>
          </ac:spMkLst>
        </pc:spChg>
        <pc:spChg chg="add del">
          <ac:chgData name="Justin Nix" userId="34a7040c-8f0f-48fe-b156-0c345f46cc0b" providerId="ADAL" clId="{B79950C0-0284-4D19-9513-D38D52A95E15}" dt="2022-08-18T15:10:25.632" v="54" actId="478"/>
          <ac:spMkLst>
            <pc:docMk/>
            <pc:sldMk cId="1180971931" sldId="258"/>
            <ac:spMk id="3" creationId="{2F6F1D56-CAC6-0C4D-B800-AB242BDF8C47}"/>
          </ac:spMkLst>
        </pc:spChg>
      </pc:sldChg>
      <pc:sldChg chg="addSp modSp">
        <pc:chgData name="Justin Nix" userId="34a7040c-8f0f-48fe-b156-0c345f46cc0b" providerId="ADAL" clId="{B79950C0-0284-4D19-9513-D38D52A95E15}" dt="2022-08-19T17:40:03.385" v="7877"/>
        <pc:sldMkLst>
          <pc:docMk/>
          <pc:sldMk cId="203130412" sldId="259"/>
        </pc:sldMkLst>
        <pc:picChg chg="add mod">
          <ac:chgData name="Justin Nix" userId="34a7040c-8f0f-48fe-b156-0c345f46cc0b" providerId="ADAL" clId="{B79950C0-0284-4D19-9513-D38D52A95E15}" dt="2022-08-19T17:40:03.385" v="7877"/>
          <ac:picMkLst>
            <pc:docMk/>
            <pc:sldMk cId="203130412" sldId="259"/>
            <ac:picMk id="2" creationId="{58ACCA0F-25D3-48B2-BBB3-DAF5B48D3E75}"/>
          </ac:picMkLst>
        </pc:picChg>
      </pc:sldChg>
      <pc:sldChg chg="addSp delSp modSp mod modTransition modAnim modNotesTx">
        <pc:chgData name="Justin Nix" userId="34a7040c-8f0f-48fe-b156-0c345f46cc0b" providerId="ADAL" clId="{B79950C0-0284-4D19-9513-D38D52A95E15}" dt="2022-08-19T16:21:21.127" v="7777"/>
        <pc:sldMkLst>
          <pc:docMk/>
          <pc:sldMk cId="2251819196" sldId="262"/>
        </pc:sldMkLst>
        <pc:spChg chg="mod">
          <ac:chgData name="Justin Nix" userId="34a7040c-8f0f-48fe-b156-0c345f46cc0b" providerId="ADAL" clId="{B79950C0-0284-4D19-9513-D38D52A95E15}" dt="2022-08-18T16:18:19.988" v="763" actId="1076"/>
          <ac:spMkLst>
            <pc:docMk/>
            <pc:sldMk cId="2251819196" sldId="262"/>
            <ac:spMk id="2" creationId="{97D77DEE-A39C-1C40-8BB7-06FA3DEC1CF9}"/>
          </ac:spMkLst>
        </pc:spChg>
        <pc:spChg chg="mod">
          <ac:chgData name="Justin Nix" userId="34a7040c-8f0f-48fe-b156-0c345f46cc0b" providerId="ADAL" clId="{B79950C0-0284-4D19-9513-D38D52A95E15}" dt="2022-08-18T16:18:24.034" v="764" actId="1076"/>
          <ac:spMkLst>
            <pc:docMk/>
            <pc:sldMk cId="2251819196" sldId="262"/>
            <ac:spMk id="4" creationId="{0ABBE863-C217-C940-8FFB-F2E0D3029C6C}"/>
          </ac:spMkLst>
        </pc:spChg>
        <pc:picChg chg="add del mod">
          <ac:chgData name="Justin Nix" userId="34a7040c-8f0f-48fe-b156-0c345f46cc0b" providerId="ADAL" clId="{B79950C0-0284-4D19-9513-D38D52A95E15}" dt="2022-08-19T16:20:36.135" v="7776"/>
          <ac:picMkLst>
            <pc:docMk/>
            <pc:sldMk cId="2251819196" sldId="262"/>
            <ac:picMk id="5" creationId="{B8FEB3C1-FC6E-5FA4-E10E-3303F8343419}"/>
          </ac:picMkLst>
        </pc:picChg>
        <pc:picChg chg="add mod">
          <ac:chgData name="Justin Nix" userId="34a7040c-8f0f-48fe-b156-0c345f46cc0b" providerId="ADAL" clId="{B79950C0-0284-4D19-9513-D38D52A95E15}" dt="2022-08-19T16:21:21.127" v="7777"/>
          <ac:picMkLst>
            <pc:docMk/>
            <pc:sldMk cId="2251819196" sldId="262"/>
            <ac:picMk id="7" creationId="{C0F14AC9-12A1-750E-ABF3-C429362BB1E0}"/>
          </ac:picMkLst>
        </pc:picChg>
      </pc:sldChg>
      <pc:sldChg chg="addSp delSp modSp mod modTransition delAnim modAnim modNotesTx">
        <pc:chgData name="Justin Nix" userId="34a7040c-8f0f-48fe-b156-0c345f46cc0b" providerId="ADAL" clId="{B79950C0-0284-4D19-9513-D38D52A95E15}" dt="2022-08-19T16:31:53.225" v="7792"/>
        <pc:sldMkLst>
          <pc:docMk/>
          <pc:sldMk cId="3735708105" sldId="263"/>
        </pc:sldMkLst>
        <pc:spChg chg="mod">
          <ac:chgData name="Justin Nix" userId="34a7040c-8f0f-48fe-b156-0c345f46cc0b" providerId="ADAL" clId="{B79950C0-0284-4D19-9513-D38D52A95E15}" dt="2022-08-18T16:12:49.464" v="654"/>
          <ac:spMkLst>
            <pc:docMk/>
            <pc:sldMk cId="3735708105" sldId="263"/>
            <ac:spMk id="2" creationId="{1E563747-C5F8-5B44-B2C0-BF936E137CB0}"/>
          </ac:spMkLst>
        </pc:spChg>
        <pc:spChg chg="add del">
          <ac:chgData name="Justin Nix" userId="34a7040c-8f0f-48fe-b156-0c345f46cc0b" providerId="ADAL" clId="{B79950C0-0284-4D19-9513-D38D52A95E15}" dt="2022-08-18T15:10:40.750" v="76" actId="478"/>
          <ac:spMkLst>
            <pc:docMk/>
            <pc:sldMk cId="3735708105" sldId="263"/>
            <ac:spMk id="3" creationId="{23182C76-6C00-814B-BA6D-5DDF17E5F6E6}"/>
          </ac:spMkLst>
        </pc:spChg>
        <pc:spChg chg="mod">
          <ac:chgData name="Justin Nix" userId="34a7040c-8f0f-48fe-b156-0c345f46cc0b" providerId="ADAL" clId="{B79950C0-0284-4D19-9513-D38D52A95E15}" dt="2022-08-18T16:12:49.464" v="654"/>
          <ac:spMkLst>
            <pc:docMk/>
            <pc:sldMk cId="3735708105" sldId="263"/>
            <ac:spMk id="4" creationId="{4C84C17E-18F9-BA4E-B8CB-89A4D51DD21F}"/>
          </ac:spMkLst>
        </pc:spChg>
        <pc:picChg chg="add del mod">
          <ac:chgData name="Justin Nix" userId="34a7040c-8f0f-48fe-b156-0c345f46cc0b" providerId="ADAL" clId="{B79950C0-0284-4D19-9513-D38D52A95E15}" dt="2022-08-19T16:23:05.886" v="7779"/>
          <ac:picMkLst>
            <pc:docMk/>
            <pc:sldMk cId="3735708105" sldId="263"/>
            <ac:picMk id="3" creationId="{79638C99-2CD4-743F-2E63-6B897C1D3258}"/>
          </ac:picMkLst>
        </pc:picChg>
        <pc:picChg chg="add del mod">
          <ac:chgData name="Justin Nix" userId="34a7040c-8f0f-48fe-b156-0c345f46cc0b" providerId="ADAL" clId="{B79950C0-0284-4D19-9513-D38D52A95E15}" dt="2022-08-19T16:24:32.779" v="7781"/>
          <ac:picMkLst>
            <pc:docMk/>
            <pc:sldMk cId="3735708105" sldId="263"/>
            <ac:picMk id="5" creationId="{4BB6FD65-563E-09B2-B3A6-77DC68310757}"/>
          </ac:picMkLst>
        </pc:picChg>
        <pc:picChg chg="add mod ord">
          <ac:chgData name="Justin Nix" userId="34a7040c-8f0f-48fe-b156-0c345f46cc0b" providerId="ADAL" clId="{B79950C0-0284-4D19-9513-D38D52A95E15}" dt="2022-08-18T15:35:06.657" v="287" actId="14100"/>
          <ac:picMkLst>
            <pc:docMk/>
            <pc:sldMk cId="3735708105" sldId="263"/>
            <ac:picMk id="6" creationId="{355A1880-7C48-89B5-2343-D3A895C63438}"/>
          </ac:picMkLst>
        </pc:picChg>
        <pc:picChg chg="add del mod">
          <ac:chgData name="Justin Nix" userId="34a7040c-8f0f-48fe-b156-0c345f46cc0b" providerId="ADAL" clId="{B79950C0-0284-4D19-9513-D38D52A95E15}" dt="2022-08-19T16:26:28.573" v="7783"/>
          <ac:picMkLst>
            <pc:docMk/>
            <pc:sldMk cId="3735708105" sldId="263"/>
            <ac:picMk id="7" creationId="{846B61F3-8E1E-A66C-FB48-B5ACF65A987E}"/>
          </ac:picMkLst>
        </pc:picChg>
        <pc:picChg chg="add mod ord">
          <ac:chgData name="Justin Nix" userId="34a7040c-8f0f-48fe-b156-0c345f46cc0b" providerId="ADAL" clId="{B79950C0-0284-4D19-9513-D38D52A95E15}" dt="2022-08-18T15:34:53.655" v="282" actId="1076"/>
          <ac:picMkLst>
            <pc:docMk/>
            <pc:sldMk cId="3735708105" sldId="263"/>
            <ac:picMk id="8" creationId="{AEA22BB4-A872-3909-AE88-50B6AF261F93}"/>
          </ac:picMkLst>
        </pc:picChg>
        <pc:picChg chg="add del mod">
          <ac:chgData name="Justin Nix" userId="34a7040c-8f0f-48fe-b156-0c345f46cc0b" providerId="ADAL" clId="{B79950C0-0284-4D19-9513-D38D52A95E15}" dt="2022-08-19T16:26:38.228" v="7785"/>
          <ac:picMkLst>
            <pc:docMk/>
            <pc:sldMk cId="3735708105" sldId="263"/>
            <ac:picMk id="9" creationId="{8ED47258-6C34-2B55-0089-49C6D6B95D50}"/>
          </ac:picMkLst>
        </pc:picChg>
        <pc:picChg chg="add mod ord modCrop">
          <ac:chgData name="Justin Nix" userId="34a7040c-8f0f-48fe-b156-0c345f46cc0b" providerId="ADAL" clId="{B79950C0-0284-4D19-9513-D38D52A95E15}" dt="2022-08-18T15:34:59.530" v="285" actId="1076"/>
          <ac:picMkLst>
            <pc:docMk/>
            <pc:sldMk cId="3735708105" sldId="263"/>
            <ac:picMk id="10" creationId="{FE0E0A9B-2392-444D-7FC4-02DCA3651C48}"/>
          </ac:picMkLst>
        </pc:picChg>
        <pc:picChg chg="add del mod">
          <ac:chgData name="Justin Nix" userId="34a7040c-8f0f-48fe-b156-0c345f46cc0b" providerId="ADAL" clId="{B79950C0-0284-4D19-9513-D38D52A95E15}" dt="2022-08-19T16:27:16.526" v="7787"/>
          <ac:picMkLst>
            <pc:docMk/>
            <pc:sldMk cId="3735708105" sldId="263"/>
            <ac:picMk id="11" creationId="{3BDCD6A0-1ACA-41C6-67EB-E3E44E35229F}"/>
          </ac:picMkLst>
        </pc:picChg>
        <pc:picChg chg="add del mod">
          <ac:chgData name="Justin Nix" userId="34a7040c-8f0f-48fe-b156-0c345f46cc0b" providerId="ADAL" clId="{B79950C0-0284-4D19-9513-D38D52A95E15}" dt="2022-08-18T15:27:56.280" v="147" actId="21"/>
          <ac:picMkLst>
            <pc:docMk/>
            <pc:sldMk cId="3735708105" sldId="263"/>
            <ac:picMk id="12" creationId="{12CEFA1F-BC42-6BA8-766E-085C5CB6011E}"/>
          </ac:picMkLst>
        </pc:picChg>
        <pc:picChg chg="add del mod">
          <ac:chgData name="Justin Nix" userId="34a7040c-8f0f-48fe-b156-0c345f46cc0b" providerId="ADAL" clId="{B79950C0-0284-4D19-9513-D38D52A95E15}" dt="2022-08-19T16:27:49.809" v="7789"/>
          <ac:picMkLst>
            <pc:docMk/>
            <pc:sldMk cId="3735708105" sldId="263"/>
            <ac:picMk id="12" creationId="{FAD54385-C0ED-D71A-A8DF-6B1613CBEC72}"/>
          </ac:picMkLst>
        </pc:picChg>
        <pc:picChg chg="add del mod">
          <ac:chgData name="Justin Nix" userId="34a7040c-8f0f-48fe-b156-0c345f46cc0b" providerId="ADAL" clId="{B79950C0-0284-4D19-9513-D38D52A95E15}" dt="2022-08-19T16:28:14.374" v="7791"/>
          <ac:picMkLst>
            <pc:docMk/>
            <pc:sldMk cId="3735708105" sldId="263"/>
            <ac:picMk id="13" creationId="{1771EC57-A78E-A6FF-766A-B207C9EBC595}"/>
          </ac:picMkLst>
        </pc:picChg>
        <pc:picChg chg="add del mod">
          <ac:chgData name="Justin Nix" userId="34a7040c-8f0f-48fe-b156-0c345f46cc0b" providerId="ADAL" clId="{B79950C0-0284-4D19-9513-D38D52A95E15}" dt="2022-08-18T15:16:24.181" v="92" actId="478"/>
          <ac:picMkLst>
            <pc:docMk/>
            <pc:sldMk cId="3735708105" sldId="263"/>
            <ac:picMk id="14" creationId="{A64BB1A2-02EA-DCE7-1300-5F05EE166BC5}"/>
          </ac:picMkLst>
        </pc:picChg>
        <pc:picChg chg="add mod">
          <ac:chgData name="Justin Nix" userId="34a7040c-8f0f-48fe-b156-0c345f46cc0b" providerId="ADAL" clId="{B79950C0-0284-4D19-9513-D38D52A95E15}" dt="2022-08-19T16:31:53.225" v="7792"/>
          <ac:picMkLst>
            <pc:docMk/>
            <pc:sldMk cId="3735708105" sldId="263"/>
            <ac:picMk id="14" creationId="{F9C5D31F-50CE-872A-4850-A92921B48527}"/>
          </ac:picMkLst>
        </pc:picChg>
        <pc:picChg chg="add mod">
          <ac:chgData name="Justin Nix" userId="34a7040c-8f0f-48fe-b156-0c345f46cc0b" providerId="ADAL" clId="{B79950C0-0284-4D19-9513-D38D52A95E15}" dt="2022-08-18T15:34:56.904" v="284" actId="1076"/>
          <ac:picMkLst>
            <pc:docMk/>
            <pc:sldMk cId="3735708105" sldId="263"/>
            <ac:picMk id="16" creationId="{91EBA11D-11D0-AC09-8195-C35ED3278D30}"/>
          </ac:picMkLst>
        </pc:picChg>
        <pc:picChg chg="add del mod">
          <ac:chgData name="Justin Nix" userId="34a7040c-8f0f-48fe-b156-0c345f46cc0b" providerId="ADAL" clId="{B79950C0-0284-4D19-9513-D38D52A95E15}" dt="2022-08-18T15:27:48.224" v="143" actId="21"/>
          <ac:picMkLst>
            <pc:docMk/>
            <pc:sldMk cId="3735708105" sldId="263"/>
            <ac:picMk id="18" creationId="{CBE70CC2-7891-6879-8D43-93BA72FAC7F3}"/>
          </ac:picMkLst>
        </pc:picChg>
        <pc:picChg chg="add mod ord">
          <ac:chgData name="Justin Nix" userId="34a7040c-8f0f-48fe-b156-0c345f46cc0b" providerId="ADAL" clId="{B79950C0-0284-4D19-9513-D38D52A95E15}" dt="2022-08-18T15:35:11.284" v="288" actId="1076"/>
          <ac:picMkLst>
            <pc:docMk/>
            <pc:sldMk cId="3735708105" sldId="263"/>
            <ac:picMk id="20" creationId="{300B27D1-0401-09BA-B06F-3D710C71B4E8}"/>
          </ac:picMkLst>
        </pc:picChg>
        <pc:picChg chg="add del mod">
          <ac:chgData name="Justin Nix" userId="34a7040c-8f0f-48fe-b156-0c345f46cc0b" providerId="ADAL" clId="{B79950C0-0284-4D19-9513-D38D52A95E15}" dt="2022-08-18T15:27:33.701" v="136" actId="21"/>
          <ac:picMkLst>
            <pc:docMk/>
            <pc:sldMk cId="3735708105" sldId="263"/>
            <ac:picMk id="22" creationId="{0603421A-CBF2-8FD4-265B-D2C011CA0207}"/>
          </ac:picMkLst>
        </pc:picChg>
        <pc:picChg chg="add del mod">
          <ac:chgData name="Justin Nix" userId="34a7040c-8f0f-48fe-b156-0c345f46cc0b" providerId="ADAL" clId="{B79950C0-0284-4D19-9513-D38D52A95E15}" dt="2022-08-18T15:26:47.534" v="117" actId="21"/>
          <ac:picMkLst>
            <pc:docMk/>
            <pc:sldMk cId="3735708105" sldId="263"/>
            <ac:picMk id="24" creationId="{787D15D6-E766-8091-F9F3-031099AB9CCC}"/>
          </ac:picMkLst>
        </pc:picChg>
        <pc:picChg chg="add del mod">
          <ac:chgData name="Justin Nix" userId="34a7040c-8f0f-48fe-b156-0c345f46cc0b" providerId="ADAL" clId="{B79950C0-0284-4D19-9513-D38D52A95E15}" dt="2022-08-18T15:26:58.681" v="122" actId="21"/>
          <ac:picMkLst>
            <pc:docMk/>
            <pc:sldMk cId="3735708105" sldId="263"/>
            <ac:picMk id="26" creationId="{38A78475-709B-0FFF-5E72-037F23E7FA55}"/>
          </ac:picMkLst>
        </pc:picChg>
        <pc:picChg chg="add del mod">
          <ac:chgData name="Justin Nix" userId="34a7040c-8f0f-48fe-b156-0c345f46cc0b" providerId="ADAL" clId="{B79950C0-0284-4D19-9513-D38D52A95E15}" dt="2022-08-18T15:27:06.135" v="125" actId="21"/>
          <ac:picMkLst>
            <pc:docMk/>
            <pc:sldMk cId="3735708105" sldId="263"/>
            <ac:picMk id="28" creationId="{D13D4827-C3D5-9572-7F2D-C8CFEA4396B7}"/>
          </ac:picMkLst>
        </pc:picChg>
        <pc:picChg chg="add mod">
          <ac:chgData name="Justin Nix" userId="34a7040c-8f0f-48fe-b156-0c345f46cc0b" providerId="ADAL" clId="{B79950C0-0284-4D19-9513-D38D52A95E15}" dt="2022-08-18T15:29:49.943" v="188" actId="1076"/>
          <ac:picMkLst>
            <pc:docMk/>
            <pc:sldMk cId="3735708105" sldId="263"/>
            <ac:picMk id="29" creationId="{03903F11-6EF0-2905-1AC4-EDFD3BFC5ADB}"/>
          </ac:picMkLst>
        </pc:picChg>
        <pc:picChg chg="add mod">
          <ac:chgData name="Justin Nix" userId="34a7040c-8f0f-48fe-b156-0c345f46cc0b" providerId="ADAL" clId="{B79950C0-0284-4D19-9513-D38D52A95E15}" dt="2022-08-18T15:30:32.738" v="199" actId="1076"/>
          <ac:picMkLst>
            <pc:docMk/>
            <pc:sldMk cId="3735708105" sldId="263"/>
            <ac:picMk id="30" creationId="{B10758FB-E773-2189-7828-1BAB0410FF88}"/>
          </ac:picMkLst>
        </pc:picChg>
        <pc:picChg chg="add mod">
          <ac:chgData name="Justin Nix" userId="34a7040c-8f0f-48fe-b156-0c345f46cc0b" providerId="ADAL" clId="{B79950C0-0284-4D19-9513-D38D52A95E15}" dt="2022-08-18T15:32:02.450" v="226" actId="1076"/>
          <ac:picMkLst>
            <pc:docMk/>
            <pc:sldMk cId="3735708105" sldId="263"/>
            <ac:picMk id="31" creationId="{815E1BFB-BC3B-5348-0E27-9BE098A999EC}"/>
          </ac:picMkLst>
        </pc:picChg>
        <pc:picChg chg="add mod">
          <ac:chgData name="Justin Nix" userId="34a7040c-8f0f-48fe-b156-0c345f46cc0b" providerId="ADAL" clId="{B79950C0-0284-4D19-9513-D38D52A95E15}" dt="2022-08-18T15:35:17.058" v="289" actId="1076"/>
          <ac:picMkLst>
            <pc:docMk/>
            <pc:sldMk cId="3735708105" sldId="263"/>
            <ac:picMk id="32" creationId="{153F2B23-6FEC-530C-6780-D4FFC2B53742}"/>
          </ac:picMkLst>
        </pc:picChg>
        <pc:picChg chg="add mod">
          <ac:chgData name="Justin Nix" userId="34a7040c-8f0f-48fe-b156-0c345f46cc0b" providerId="ADAL" clId="{B79950C0-0284-4D19-9513-D38D52A95E15}" dt="2022-08-18T15:32:15.100" v="229" actId="1076"/>
          <ac:picMkLst>
            <pc:docMk/>
            <pc:sldMk cId="3735708105" sldId="263"/>
            <ac:picMk id="33" creationId="{856273B5-2A0D-A638-09A3-600401D4A4E3}"/>
          </ac:picMkLst>
        </pc:picChg>
        <pc:picChg chg="add mod modCrop">
          <ac:chgData name="Justin Nix" userId="34a7040c-8f0f-48fe-b156-0c345f46cc0b" providerId="ADAL" clId="{B79950C0-0284-4D19-9513-D38D52A95E15}" dt="2022-08-18T15:34:43.780" v="279" actId="1076"/>
          <ac:picMkLst>
            <pc:docMk/>
            <pc:sldMk cId="3735708105" sldId="263"/>
            <ac:picMk id="34" creationId="{99F8AD35-5F5E-C9A8-F53A-5C194903CBDC}"/>
          </ac:picMkLst>
        </pc:picChg>
        <pc:picChg chg="add mod">
          <ac:chgData name="Justin Nix" userId="34a7040c-8f0f-48fe-b156-0c345f46cc0b" providerId="ADAL" clId="{B79950C0-0284-4D19-9513-D38D52A95E15}" dt="2022-08-18T15:34:55.239" v="283" actId="1076"/>
          <ac:picMkLst>
            <pc:docMk/>
            <pc:sldMk cId="3735708105" sldId="263"/>
            <ac:picMk id="35" creationId="{8B8622C0-590B-4BE3-F279-594C3A15701F}"/>
          </ac:picMkLst>
        </pc:picChg>
      </pc:sldChg>
      <pc:sldChg chg="addSp delSp modSp add del mod delAnim modAnim">
        <pc:chgData name="Justin Nix" userId="34a7040c-8f0f-48fe-b156-0c345f46cc0b" providerId="ADAL" clId="{B79950C0-0284-4D19-9513-D38D52A95E15}" dt="2022-08-18T15:46:49.585" v="290" actId="47"/>
        <pc:sldMkLst>
          <pc:docMk/>
          <pc:sldMk cId="547201549" sldId="264"/>
        </pc:sldMkLst>
        <pc:spChg chg="del">
          <ac:chgData name="Justin Nix" userId="34a7040c-8f0f-48fe-b156-0c345f46cc0b" providerId="ADAL" clId="{B79950C0-0284-4D19-9513-D38D52A95E15}" dt="2022-08-18T15:27:11.167" v="127" actId="478"/>
          <ac:spMkLst>
            <pc:docMk/>
            <pc:sldMk cId="547201549" sldId="264"/>
            <ac:spMk id="2" creationId="{1E563747-C5F8-5B44-B2C0-BF936E137CB0}"/>
          </ac:spMkLst>
        </pc:spChg>
        <pc:spChg chg="del">
          <ac:chgData name="Justin Nix" userId="34a7040c-8f0f-48fe-b156-0c345f46cc0b" providerId="ADAL" clId="{B79950C0-0284-4D19-9513-D38D52A95E15}" dt="2022-08-18T15:26:50.871" v="118" actId="478"/>
          <ac:spMkLst>
            <pc:docMk/>
            <pc:sldMk cId="547201549" sldId="264"/>
            <ac:spMk id="3" creationId="{23182C76-6C00-814B-BA6D-5DDF17E5F6E6}"/>
          </ac:spMkLst>
        </pc:spChg>
        <pc:spChg chg="add del mod">
          <ac:chgData name="Justin Nix" userId="34a7040c-8f0f-48fe-b156-0c345f46cc0b" providerId="ADAL" clId="{B79950C0-0284-4D19-9513-D38D52A95E15}" dt="2022-08-18T15:27:12.905" v="128" actId="478"/>
          <ac:spMkLst>
            <pc:docMk/>
            <pc:sldMk cId="547201549" sldId="264"/>
            <ac:spMk id="11" creationId="{BE52FA35-AD03-ABC8-4829-59ADD67D9818}"/>
          </ac:spMkLst>
        </pc:spChg>
        <pc:picChg chg="add del mod">
          <ac:chgData name="Justin Nix" userId="34a7040c-8f0f-48fe-b156-0c345f46cc0b" providerId="ADAL" clId="{B79950C0-0284-4D19-9513-D38D52A95E15}" dt="2022-08-18T15:30:53.248" v="205" actId="21"/>
          <ac:picMkLst>
            <pc:docMk/>
            <pc:sldMk cId="547201549" sldId="264"/>
            <ac:picMk id="6" creationId="{C6EEE718-D8BA-797F-067B-E58CA2BA7FDF}"/>
          </ac:picMkLst>
        </pc:picChg>
        <pc:picChg chg="add del mod">
          <ac:chgData name="Justin Nix" userId="34a7040c-8f0f-48fe-b156-0c345f46cc0b" providerId="ADAL" clId="{B79950C0-0284-4D19-9513-D38D52A95E15}" dt="2022-08-18T15:29:21.138" v="173" actId="21"/>
          <ac:picMkLst>
            <pc:docMk/>
            <pc:sldMk cId="547201549" sldId="264"/>
            <ac:picMk id="7" creationId="{0D92D990-A221-E90B-B8D3-7BF698849E2A}"/>
          </ac:picMkLst>
        </pc:picChg>
        <pc:picChg chg="add del mod">
          <ac:chgData name="Justin Nix" userId="34a7040c-8f0f-48fe-b156-0c345f46cc0b" providerId="ADAL" clId="{B79950C0-0284-4D19-9513-D38D52A95E15}" dt="2022-08-18T15:30:22.891" v="196" actId="21"/>
          <ac:picMkLst>
            <pc:docMk/>
            <pc:sldMk cId="547201549" sldId="264"/>
            <ac:picMk id="8" creationId="{1F5692C5-0CC8-A8A0-5D2A-F49C560E4375}"/>
          </ac:picMkLst>
        </pc:picChg>
        <pc:picChg chg="add del mod">
          <ac:chgData name="Justin Nix" userId="34a7040c-8f0f-48fe-b156-0c345f46cc0b" providerId="ADAL" clId="{B79950C0-0284-4D19-9513-D38D52A95E15}" dt="2022-08-18T15:30:37.220" v="200" actId="21"/>
          <ac:picMkLst>
            <pc:docMk/>
            <pc:sldMk cId="547201549" sldId="264"/>
            <ac:picMk id="9" creationId="{448BA124-612B-6766-3441-591BE3A9B041}"/>
          </ac:picMkLst>
        </pc:picChg>
        <pc:picChg chg="add del mod">
          <ac:chgData name="Justin Nix" userId="34a7040c-8f0f-48fe-b156-0c345f46cc0b" providerId="ADAL" clId="{B79950C0-0284-4D19-9513-D38D52A95E15}" dt="2022-08-18T15:31:36.176" v="218" actId="21"/>
          <ac:picMkLst>
            <pc:docMk/>
            <pc:sldMk cId="547201549" sldId="264"/>
            <ac:picMk id="12" creationId="{88130779-722C-29A0-91DD-5367F5591859}"/>
          </ac:picMkLst>
        </pc:picChg>
        <pc:picChg chg="add del mod">
          <ac:chgData name="Justin Nix" userId="34a7040c-8f0f-48fe-b156-0c345f46cc0b" providerId="ADAL" clId="{B79950C0-0284-4D19-9513-D38D52A95E15}" dt="2022-08-18T15:29:58.447" v="190" actId="21"/>
          <ac:picMkLst>
            <pc:docMk/>
            <pc:sldMk cId="547201549" sldId="264"/>
            <ac:picMk id="13" creationId="{5B9F311E-B6D7-4642-F0EB-08384801944B}"/>
          </ac:picMkLst>
        </pc:picChg>
      </pc:sldChg>
      <pc:sldChg chg="addSp delSp modSp new mod modTransition setBg modAnim delDesignElem modNotesTx">
        <pc:chgData name="Justin Nix" userId="34a7040c-8f0f-48fe-b156-0c345f46cc0b" providerId="ADAL" clId="{B79950C0-0284-4D19-9513-D38D52A95E15}" dt="2022-08-19T16:36:43.447" v="7795"/>
        <pc:sldMkLst>
          <pc:docMk/>
          <pc:sldMk cId="3834255424" sldId="264"/>
        </pc:sldMkLst>
        <pc:spChg chg="mod">
          <ac:chgData name="Justin Nix" userId="34a7040c-8f0f-48fe-b156-0c345f46cc0b" providerId="ADAL" clId="{B79950C0-0284-4D19-9513-D38D52A95E15}" dt="2022-08-18T19:34:00.164" v="5973" actId="207"/>
          <ac:spMkLst>
            <pc:docMk/>
            <pc:sldMk cId="3834255424" sldId="264"/>
            <ac:spMk id="2" creationId="{CAD9D3CB-356E-62F7-A73A-2040BDE9E5CD}"/>
          </ac:spMkLst>
        </pc:spChg>
        <pc:spChg chg="del mod">
          <ac:chgData name="Justin Nix" userId="34a7040c-8f0f-48fe-b156-0c345f46cc0b" providerId="ADAL" clId="{B79950C0-0284-4D19-9513-D38D52A95E15}" dt="2022-08-18T16:12:21.322" v="651" actId="26606"/>
          <ac:spMkLst>
            <pc:docMk/>
            <pc:sldMk cId="3834255424" sldId="264"/>
            <ac:spMk id="3" creationId="{0E67276F-A95C-103A-57D7-ED9B72A0F55C}"/>
          </ac:spMkLst>
        </pc:spChg>
        <pc:spChg chg="mod ord">
          <ac:chgData name="Justin Nix" userId="34a7040c-8f0f-48fe-b156-0c345f46cc0b" providerId="ADAL" clId="{B79950C0-0284-4D19-9513-D38D52A95E15}" dt="2022-08-18T19:08:33.668" v="5898" actId="20577"/>
          <ac:spMkLst>
            <pc:docMk/>
            <pc:sldMk cId="3834255424" sldId="264"/>
            <ac:spMk id="4" creationId="{863C6B74-B94D-ED3B-C280-75A208733E72}"/>
          </ac:spMkLst>
        </pc:spChg>
        <pc:spChg chg="add del mod">
          <ac:chgData name="Justin Nix" userId="34a7040c-8f0f-48fe-b156-0c345f46cc0b" providerId="ADAL" clId="{B79950C0-0284-4D19-9513-D38D52A95E15}" dt="2022-08-18T19:06:40.214" v="5661"/>
          <ac:spMkLst>
            <pc:docMk/>
            <pc:sldMk cId="3834255424" sldId="264"/>
            <ac:spMk id="7" creationId="{66F36240-BA10-8264-B936-8DD3BA4AD6C4}"/>
          </ac:spMkLst>
        </pc:spChg>
        <pc:spChg chg="add del">
          <ac:chgData name="Justin Nix" userId="34a7040c-8f0f-48fe-b156-0c345f46cc0b" providerId="ADAL" clId="{B79950C0-0284-4D19-9513-D38D52A95E15}" dt="2022-08-18T16:13:21.318" v="661" actId="26606"/>
          <ac:spMkLst>
            <pc:docMk/>
            <pc:sldMk cId="3834255424" sldId="264"/>
            <ac:spMk id="10" creationId="{6753252F-4873-4F63-801D-CC719279A7D5}"/>
          </ac:spMkLst>
        </pc:spChg>
        <pc:spChg chg="add del">
          <ac:chgData name="Justin Nix" userId="34a7040c-8f0f-48fe-b156-0c345f46cc0b" providerId="ADAL" clId="{B79950C0-0284-4D19-9513-D38D52A95E15}" dt="2022-08-18T16:13:21.318" v="661" actId="26606"/>
          <ac:spMkLst>
            <pc:docMk/>
            <pc:sldMk cId="3834255424" sldId="264"/>
            <ac:spMk id="12" creationId="{047C8CCB-F95D-4249-92DD-651249D3535A}"/>
          </ac:spMkLst>
        </pc:spChg>
        <pc:spChg chg="add del">
          <ac:chgData name="Justin Nix" userId="34a7040c-8f0f-48fe-b156-0c345f46cc0b" providerId="ADAL" clId="{B79950C0-0284-4D19-9513-D38D52A95E15}" dt="2022-08-18T16:13:21.307" v="660" actId="26606"/>
          <ac:spMkLst>
            <pc:docMk/>
            <pc:sldMk cId="3834255424" sldId="264"/>
            <ac:spMk id="17" creationId="{D4771268-CB57-404A-9271-370EB28F6090}"/>
          </ac:spMkLst>
        </pc:spChg>
        <pc:spChg chg="add">
          <ac:chgData name="Justin Nix" userId="34a7040c-8f0f-48fe-b156-0c345f46cc0b" providerId="ADAL" clId="{B79950C0-0284-4D19-9513-D38D52A95E15}" dt="2022-08-18T16:13:21.318" v="661" actId="26606"/>
          <ac:spMkLst>
            <pc:docMk/>
            <pc:sldMk cId="3834255424" sldId="264"/>
            <ac:spMk id="19" creationId="{95DA4D23-37FC-4B90-8188-F0377C5FF44B}"/>
          </ac:spMkLst>
        </pc:spChg>
        <pc:spChg chg="add">
          <ac:chgData name="Justin Nix" userId="34a7040c-8f0f-48fe-b156-0c345f46cc0b" providerId="ADAL" clId="{B79950C0-0284-4D19-9513-D38D52A95E15}" dt="2022-08-18T16:13:21.318" v="661" actId="26606"/>
          <ac:spMkLst>
            <pc:docMk/>
            <pc:sldMk cId="3834255424" sldId="264"/>
            <ac:spMk id="20" creationId="{1825AC39-5F85-4CAA-8A81-A1287086B2B6}"/>
          </ac:spMkLst>
        </pc:spChg>
        <pc:spChg chg="add">
          <ac:chgData name="Justin Nix" userId="34a7040c-8f0f-48fe-b156-0c345f46cc0b" providerId="ADAL" clId="{B79950C0-0284-4D19-9513-D38D52A95E15}" dt="2022-08-18T16:13:21.318" v="661" actId="26606"/>
          <ac:spMkLst>
            <pc:docMk/>
            <pc:sldMk cId="3834255424" sldId="264"/>
            <ac:spMk id="21" creationId="{A7A4B465-FBCC-4CD4-89A1-82992A7B47FF}"/>
          </ac:spMkLst>
        </pc:spChg>
        <pc:spChg chg="add">
          <ac:chgData name="Justin Nix" userId="34a7040c-8f0f-48fe-b156-0c345f46cc0b" providerId="ADAL" clId="{B79950C0-0284-4D19-9513-D38D52A95E15}" dt="2022-08-18T16:13:21.318" v="661" actId="26606"/>
          <ac:spMkLst>
            <pc:docMk/>
            <pc:sldMk cId="3834255424" sldId="264"/>
            <ac:spMk id="23" creationId="{909E572F-9CDC-4214-9D42-FF0017649590}"/>
          </ac:spMkLst>
        </pc:spChg>
        <pc:picChg chg="add del mod">
          <ac:chgData name="Justin Nix" userId="34a7040c-8f0f-48fe-b156-0c345f46cc0b" providerId="ADAL" clId="{B79950C0-0284-4D19-9513-D38D52A95E15}" dt="2022-08-19T16:33:24.268" v="7794"/>
          <ac:picMkLst>
            <pc:docMk/>
            <pc:sldMk cId="3834255424" sldId="264"/>
            <ac:picMk id="3" creationId="{D191F6CC-ED7C-7A95-37A6-56A1709D545A}"/>
          </ac:picMkLst>
        </pc:picChg>
        <pc:picChg chg="add mod">
          <ac:chgData name="Justin Nix" userId="34a7040c-8f0f-48fe-b156-0c345f46cc0b" providerId="ADAL" clId="{B79950C0-0284-4D19-9513-D38D52A95E15}" dt="2022-08-19T16:36:43.447" v="7795"/>
          <ac:picMkLst>
            <pc:docMk/>
            <pc:sldMk cId="3834255424" sldId="264"/>
            <ac:picMk id="5" creationId="{08169DF2-4978-7E75-8DBE-EAA75058DAF3}"/>
          </ac:picMkLst>
        </pc:picChg>
        <pc:picChg chg="add del mod">
          <ac:chgData name="Justin Nix" userId="34a7040c-8f0f-48fe-b156-0c345f46cc0b" providerId="ADAL" clId="{B79950C0-0284-4D19-9513-D38D52A95E15}" dt="2022-08-18T19:06:34.823" v="5660" actId="478"/>
          <ac:picMkLst>
            <pc:docMk/>
            <pc:sldMk cId="3834255424" sldId="264"/>
            <ac:picMk id="5" creationId="{CB91A9AF-D2B3-12F7-040B-17A2252B214D}"/>
          </ac:picMkLst>
        </pc:picChg>
        <pc:picChg chg="add mod">
          <ac:chgData name="Justin Nix" userId="34a7040c-8f0f-48fe-b156-0c345f46cc0b" providerId="ADAL" clId="{B79950C0-0284-4D19-9513-D38D52A95E15}" dt="2022-08-18T19:06:54.006" v="5666" actId="1076"/>
          <ac:picMkLst>
            <pc:docMk/>
            <pc:sldMk cId="3834255424" sldId="264"/>
            <ac:picMk id="8" creationId="{C72D0D24-D00E-64B7-F906-9D29623EDC33}"/>
          </ac:picMkLst>
        </pc:picChg>
      </pc:sldChg>
      <pc:sldChg chg="addSp delSp modSp new del mod modClrScheme chgLayout modNotesTx">
        <pc:chgData name="Justin Nix" userId="34a7040c-8f0f-48fe-b156-0c345f46cc0b" providerId="ADAL" clId="{B79950C0-0284-4D19-9513-D38D52A95E15}" dt="2022-08-18T19:10:10.591" v="5952" actId="47"/>
        <pc:sldMkLst>
          <pc:docMk/>
          <pc:sldMk cId="3378777581" sldId="265"/>
        </pc:sldMkLst>
        <pc:spChg chg="mod ord">
          <ac:chgData name="Justin Nix" userId="34a7040c-8f0f-48fe-b156-0c345f46cc0b" providerId="ADAL" clId="{B79950C0-0284-4D19-9513-D38D52A95E15}" dt="2022-08-18T19:05:46.246" v="5645" actId="700"/>
          <ac:spMkLst>
            <pc:docMk/>
            <pc:sldMk cId="3378777581" sldId="265"/>
            <ac:spMk id="2" creationId="{ED37DD94-BA78-81CE-6E3E-284E2DF8F731}"/>
          </ac:spMkLst>
        </pc:spChg>
        <pc:spChg chg="del mod ord">
          <ac:chgData name="Justin Nix" userId="34a7040c-8f0f-48fe-b156-0c345f46cc0b" providerId="ADAL" clId="{B79950C0-0284-4D19-9513-D38D52A95E15}" dt="2022-08-18T19:06:05.223" v="5651" actId="478"/>
          <ac:spMkLst>
            <pc:docMk/>
            <pc:sldMk cId="3378777581" sldId="265"/>
            <ac:spMk id="3" creationId="{B8D2906C-3616-ABBA-39DA-7643EB54B145}"/>
          </ac:spMkLst>
        </pc:spChg>
        <pc:spChg chg="del">
          <ac:chgData name="Justin Nix" userId="34a7040c-8f0f-48fe-b156-0c345f46cc0b" providerId="ADAL" clId="{B79950C0-0284-4D19-9513-D38D52A95E15}" dt="2022-08-18T16:03:38.712" v="565" actId="478"/>
          <ac:spMkLst>
            <pc:docMk/>
            <pc:sldMk cId="3378777581" sldId="265"/>
            <ac:spMk id="4" creationId="{672E6776-AB36-1B3F-C98C-07DBE1C3CB44}"/>
          </ac:spMkLst>
        </pc:spChg>
        <pc:spChg chg="add del mod ord">
          <ac:chgData name="Justin Nix" userId="34a7040c-8f0f-48fe-b156-0c345f46cc0b" providerId="ADAL" clId="{B79950C0-0284-4D19-9513-D38D52A95E15}" dt="2022-08-18T19:05:46.246" v="5645" actId="700"/>
          <ac:spMkLst>
            <pc:docMk/>
            <pc:sldMk cId="3378777581" sldId="265"/>
            <ac:spMk id="5" creationId="{733EEA4F-764E-6215-1ABC-51B7632C0170}"/>
          </ac:spMkLst>
        </pc:spChg>
        <pc:spChg chg="add del mod ord">
          <ac:chgData name="Justin Nix" userId="34a7040c-8f0f-48fe-b156-0c345f46cc0b" providerId="ADAL" clId="{B79950C0-0284-4D19-9513-D38D52A95E15}" dt="2022-08-18T19:05:48.757" v="5647" actId="22"/>
          <ac:spMkLst>
            <pc:docMk/>
            <pc:sldMk cId="3378777581" sldId="265"/>
            <ac:spMk id="8" creationId="{21EF268D-A43E-764B-F5C6-89D4D06A7A17}"/>
          </ac:spMkLst>
        </pc:spChg>
        <pc:spChg chg="add mod ord">
          <ac:chgData name="Justin Nix" userId="34a7040c-8f0f-48fe-b156-0c345f46cc0b" providerId="ADAL" clId="{B79950C0-0284-4D19-9513-D38D52A95E15}" dt="2022-08-18T19:06:21.778" v="5658" actId="403"/>
          <ac:spMkLst>
            <pc:docMk/>
            <pc:sldMk cId="3378777581" sldId="265"/>
            <ac:spMk id="9" creationId="{D3C127E2-EB62-A901-D66C-116E58F026E4}"/>
          </ac:spMkLst>
        </pc:spChg>
        <pc:picChg chg="add del mod">
          <ac:chgData name="Justin Nix" userId="34a7040c-8f0f-48fe-b156-0c345f46cc0b" providerId="ADAL" clId="{B79950C0-0284-4D19-9513-D38D52A95E15}" dt="2022-08-18T19:05:50.528" v="5648" actId="478"/>
          <ac:picMkLst>
            <pc:docMk/>
            <pc:sldMk cId="3378777581" sldId="265"/>
            <ac:picMk id="7" creationId="{B1D75828-B1D2-A9AD-D3F4-CA9386DA39BE}"/>
          </ac:picMkLst>
        </pc:picChg>
        <pc:picChg chg="add mod ord">
          <ac:chgData name="Justin Nix" userId="34a7040c-8f0f-48fe-b156-0c345f46cc0b" providerId="ADAL" clId="{B79950C0-0284-4D19-9513-D38D52A95E15}" dt="2022-08-18T19:05:48.757" v="5647" actId="22"/>
          <ac:picMkLst>
            <pc:docMk/>
            <pc:sldMk cId="3378777581" sldId="265"/>
            <ac:picMk id="11" creationId="{9CBFAC20-05B6-085D-D3C1-C9DB47EBE99A}"/>
          </ac:picMkLst>
        </pc:picChg>
      </pc:sldChg>
      <pc:sldChg chg="addSp delSp modSp new del mod delAnim modAnim">
        <pc:chgData name="Justin Nix" userId="34a7040c-8f0f-48fe-b156-0c345f46cc0b" providerId="ADAL" clId="{B79950C0-0284-4D19-9513-D38D52A95E15}" dt="2022-08-18T15:46:52.477" v="291" actId="47"/>
        <pc:sldMkLst>
          <pc:docMk/>
          <pc:sldMk cId="3712328996" sldId="265"/>
        </pc:sldMkLst>
        <pc:spChg chg="del">
          <ac:chgData name="Justin Nix" userId="34a7040c-8f0f-48fe-b156-0c345f46cc0b" providerId="ADAL" clId="{B79950C0-0284-4D19-9513-D38D52A95E15}" dt="2022-08-18T15:28:03.424" v="149" actId="478"/>
          <ac:spMkLst>
            <pc:docMk/>
            <pc:sldMk cId="3712328996" sldId="265"/>
            <ac:spMk id="3" creationId="{CD94D8B1-0E05-EAC9-D3A7-1CC032094A34}"/>
          </ac:spMkLst>
        </pc:spChg>
        <pc:spChg chg="del">
          <ac:chgData name="Justin Nix" userId="34a7040c-8f0f-48fe-b156-0c345f46cc0b" providerId="ADAL" clId="{B79950C0-0284-4D19-9513-D38D52A95E15}" dt="2022-08-18T15:28:04.234" v="150" actId="478"/>
          <ac:spMkLst>
            <pc:docMk/>
            <pc:sldMk cId="3712328996" sldId="265"/>
            <ac:spMk id="4" creationId="{3F1DDC07-1D7F-94DF-7126-A39DD213D474}"/>
          </ac:spMkLst>
        </pc:spChg>
        <pc:picChg chg="add del mod modCrop">
          <ac:chgData name="Justin Nix" userId="34a7040c-8f0f-48fe-b156-0c345f46cc0b" providerId="ADAL" clId="{B79950C0-0284-4D19-9513-D38D52A95E15}" dt="2022-08-18T15:31:40.636" v="220" actId="21"/>
          <ac:picMkLst>
            <pc:docMk/>
            <pc:sldMk cId="3712328996" sldId="265"/>
            <ac:picMk id="6" creationId="{11C6AF62-4162-F807-4A5E-21230955B7AA}"/>
          </ac:picMkLst>
        </pc:picChg>
      </pc:sldChg>
      <pc:sldChg chg="addSp delSp modSp new mod modTransition modAnim modNotesTx">
        <pc:chgData name="Justin Nix" userId="34a7040c-8f0f-48fe-b156-0c345f46cc0b" providerId="ADAL" clId="{B79950C0-0284-4D19-9513-D38D52A95E15}" dt="2022-08-19T17:21:43.882" v="7858"/>
        <pc:sldMkLst>
          <pc:docMk/>
          <pc:sldMk cId="1171118641" sldId="266"/>
        </pc:sldMkLst>
        <pc:spChg chg="mod">
          <ac:chgData name="Justin Nix" userId="34a7040c-8f0f-48fe-b156-0c345f46cc0b" providerId="ADAL" clId="{B79950C0-0284-4D19-9513-D38D52A95E15}" dt="2022-08-18T16:19:08.717" v="781" actId="20577"/>
          <ac:spMkLst>
            <pc:docMk/>
            <pc:sldMk cId="1171118641" sldId="266"/>
            <ac:spMk id="2" creationId="{20F0432A-F72C-6EFE-6F7E-96EC92B3EA50}"/>
          </ac:spMkLst>
        </pc:spChg>
        <pc:spChg chg="mod">
          <ac:chgData name="Justin Nix" userId="34a7040c-8f0f-48fe-b156-0c345f46cc0b" providerId="ADAL" clId="{B79950C0-0284-4D19-9513-D38D52A95E15}" dt="2022-08-18T19:36:58.864" v="6039" actId="15"/>
          <ac:spMkLst>
            <pc:docMk/>
            <pc:sldMk cId="1171118641" sldId="266"/>
            <ac:spMk id="3" creationId="{8A270F4D-F87C-4E6E-ED7A-FC4B897248D3}"/>
          </ac:spMkLst>
        </pc:spChg>
        <pc:spChg chg="mod">
          <ac:chgData name="Justin Nix" userId="34a7040c-8f0f-48fe-b156-0c345f46cc0b" providerId="ADAL" clId="{B79950C0-0284-4D19-9513-D38D52A95E15}" dt="2022-08-18T16:33:34.505" v="963" actId="20577"/>
          <ac:spMkLst>
            <pc:docMk/>
            <pc:sldMk cId="1171118641" sldId="266"/>
            <ac:spMk id="4" creationId="{092A711D-544F-3E79-4F05-42B9FB385BF6}"/>
          </ac:spMkLst>
        </pc:spChg>
        <pc:picChg chg="add del mod">
          <ac:chgData name="Justin Nix" userId="34a7040c-8f0f-48fe-b156-0c345f46cc0b" providerId="ADAL" clId="{B79950C0-0284-4D19-9513-D38D52A95E15}" dt="2022-08-19T16:46:31.464" v="7814"/>
          <ac:picMkLst>
            <pc:docMk/>
            <pc:sldMk cId="1171118641" sldId="266"/>
            <ac:picMk id="5" creationId="{87F1AC2E-5422-5FC0-A22A-9772DA7A2F3D}"/>
          </ac:picMkLst>
        </pc:picChg>
        <pc:picChg chg="add del mod">
          <ac:chgData name="Justin Nix" userId="34a7040c-8f0f-48fe-b156-0c345f46cc0b" providerId="ADAL" clId="{B79950C0-0284-4D19-9513-D38D52A95E15}" dt="2022-08-19T16:47:10.808" v="7817"/>
          <ac:picMkLst>
            <pc:docMk/>
            <pc:sldMk cId="1171118641" sldId="266"/>
            <ac:picMk id="6" creationId="{63A744C6-50B4-8708-CC5E-467D9BAA3140}"/>
          </ac:picMkLst>
        </pc:picChg>
        <pc:picChg chg="add del mod">
          <ac:chgData name="Justin Nix" userId="34a7040c-8f0f-48fe-b156-0c345f46cc0b" providerId="ADAL" clId="{B79950C0-0284-4D19-9513-D38D52A95E15}" dt="2022-08-19T16:48:01.897" v="7819"/>
          <ac:picMkLst>
            <pc:docMk/>
            <pc:sldMk cId="1171118641" sldId="266"/>
            <ac:picMk id="7" creationId="{3D3EB304-C885-4276-1BEF-DB1B738C234C}"/>
          </ac:picMkLst>
        </pc:picChg>
        <pc:picChg chg="add del mod">
          <ac:chgData name="Justin Nix" userId="34a7040c-8f0f-48fe-b156-0c345f46cc0b" providerId="ADAL" clId="{B79950C0-0284-4D19-9513-D38D52A95E15}" dt="2022-08-19T16:48:17.860" v="7821"/>
          <ac:picMkLst>
            <pc:docMk/>
            <pc:sldMk cId="1171118641" sldId="266"/>
            <ac:picMk id="8" creationId="{C0F08D3C-6334-F485-FC6F-64EA527FA168}"/>
          </ac:picMkLst>
        </pc:picChg>
        <pc:picChg chg="add del mod">
          <ac:chgData name="Justin Nix" userId="34a7040c-8f0f-48fe-b156-0c345f46cc0b" providerId="ADAL" clId="{B79950C0-0284-4D19-9513-D38D52A95E15}" dt="2022-08-19T16:48:41.796" v="7823"/>
          <ac:picMkLst>
            <pc:docMk/>
            <pc:sldMk cId="1171118641" sldId="266"/>
            <ac:picMk id="9" creationId="{86B9380B-2AA7-C115-0D06-2B43800088AB}"/>
          </ac:picMkLst>
        </pc:picChg>
        <pc:picChg chg="add del mod">
          <ac:chgData name="Justin Nix" userId="34a7040c-8f0f-48fe-b156-0c345f46cc0b" providerId="ADAL" clId="{B79950C0-0284-4D19-9513-D38D52A95E15}" dt="2022-08-19T16:51:06.093" v="7825"/>
          <ac:picMkLst>
            <pc:docMk/>
            <pc:sldMk cId="1171118641" sldId="266"/>
            <ac:picMk id="10" creationId="{BFCFA347-E3DD-CD0A-E989-5369E3B0CCE6}"/>
          </ac:picMkLst>
        </pc:picChg>
        <pc:picChg chg="add del mod">
          <ac:chgData name="Justin Nix" userId="34a7040c-8f0f-48fe-b156-0c345f46cc0b" providerId="ADAL" clId="{B79950C0-0284-4D19-9513-D38D52A95E15}" dt="2022-08-19T16:51:41.417" v="7827"/>
          <ac:picMkLst>
            <pc:docMk/>
            <pc:sldMk cId="1171118641" sldId="266"/>
            <ac:picMk id="11" creationId="{CF87D923-6326-BAD1-874A-4B5643C76BC5}"/>
          </ac:picMkLst>
        </pc:picChg>
        <pc:picChg chg="add del mod">
          <ac:chgData name="Justin Nix" userId="34a7040c-8f0f-48fe-b156-0c345f46cc0b" providerId="ADAL" clId="{B79950C0-0284-4D19-9513-D38D52A95E15}" dt="2022-08-19T16:52:28.136" v="7829"/>
          <ac:picMkLst>
            <pc:docMk/>
            <pc:sldMk cId="1171118641" sldId="266"/>
            <ac:picMk id="12" creationId="{80799892-EA2C-B3F0-C7A0-9A3B445AB13C}"/>
          </ac:picMkLst>
        </pc:picChg>
        <pc:picChg chg="add del mod">
          <ac:chgData name="Justin Nix" userId="34a7040c-8f0f-48fe-b156-0c345f46cc0b" providerId="ADAL" clId="{B79950C0-0284-4D19-9513-D38D52A95E15}" dt="2022-08-19T16:53:10.148" v="7831"/>
          <ac:picMkLst>
            <pc:docMk/>
            <pc:sldMk cId="1171118641" sldId="266"/>
            <ac:picMk id="13" creationId="{463F51FD-AEE7-7055-CA7C-18B843532BCF}"/>
          </ac:picMkLst>
        </pc:picChg>
        <pc:picChg chg="add del mod">
          <ac:chgData name="Justin Nix" userId="34a7040c-8f0f-48fe-b156-0c345f46cc0b" providerId="ADAL" clId="{B79950C0-0284-4D19-9513-D38D52A95E15}" dt="2022-08-19T16:54:25.923" v="7833"/>
          <ac:picMkLst>
            <pc:docMk/>
            <pc:sldMk cId="1171118641" sldId="266"/>
            <ac:picMk id="14" creationId="{5C0DD20C-7188-98B2-A0ED-5186B555BC71}"/>
          </ac:picMkLst>
        </pc:picChg>
        <pc:picChg chg="add del mod">
          <ac:chgData name="Justin Nix" userId="34a7040c-8f0f-48fe-b156-0c345f46cc0b" providerId="ADAL" clId="{B79950C0-0284-4D19-9513-D38D52A95E15}" dt="2022-08-19T16:54:41.134" v="7835"/>
          <ac:picMkLst>
            <pc:docMk/>
            <pc:sldMk cId="1171118641" sldId="266"/>
            <ac:picMk id="15" creationId="{FE2817A0-41D3-E99F-9B53-FD983B0890FD}"/>
          </ac:picMkLst>
        </pc:picChg>
        <pc:picChg chg="add del mod">
          <ac:chgData name="Justin Nix" userId="34a7040c-8f0f-48fe-b156-0c345f46cc0b" providerId="ADAL" clId="{B79950C0-0284-4D19-9513-D38D52A95E15}" dt="2022-08-19T16:58:39.345" v="7837"/>
          <ac:picMkLst>
            <pc:docMk/>
            <pc:sldMk cId="1171118641" sldId="266"/>
            <ac:picMk id="16" creationId="{BC835C29-2E51-66A1-AFDA-92AA2D942B27}"/>
          </ac:picMkLst>
        </pc:picChg>
        <pc:picChg chg="add del mod">
          <ac:chgData name="Justin Nix" userId="34a7040c-8f0f-48fe-b156-0c345f46cc0b" providerId="ADAL" clId="{B79950C0-0284-4D19-9513-D38D52A95E15}" dt="2022-08-19T17:04:28.709" v="7839"/>
          <ac:picMkLst>
            <pc:docMk/>
            <pc:sldMk cId="1171118641" sldId="266"/>
            <ac:picMk id="17" creationId="{DDA283E6-2F76-BC01-C1BC-1A6B879CFF52}"/>
          </ac:picMkLst>
        </pc:picChg>
        <pc:picChg chg="add del mod">
          <ac:chgData name="Justin Nix" userId="34a7040c-8f0f-48fe-b156-0c345f46cc0b" providerId="ADAL" clId="{B79950C0-0284-4D19-9513-D38D52A95E15}" dt="2022-08-19T17:05:21.002" v="7841"/>
          <ac:picMkLst>
            <pc:docMk/>
            <pc:sldMk cId="1171118641" sldId="266"/>
            <ac:picMk id="18" creationId="{549F9B8A-704D-57A4-9C2A-5C1330E93067}"/>
          </ac:picMkLst>
        </pc:picChg>
        <pc:picChg chg="add del mod">
          <ac:chgData name="Justin Nix" userId="34a7040c-8f0f-48fe-b156-0c345f46cc0b" providerId="ADAL" clId="{B79950C0-0284-4D19-9513-D38D52A95E15}" dt="2022-08-19T17:05:35.734" v="7843"/>
          <ac:picMkLst>
            <pc:docMk/>
            <pc:sldMk cId="1171118641" sldId="266"/>
            <ac:picMk id="19" creationId="{A6DD633A-782F-50BE-913E-D7169AE4CD2B}"/>
          </ac:picMkLst>
        </pc:picChg>
        <pc:picChg chg="add del mod">
          <ac:chgData name="Justin Nix" userId="34a7040c-8f0f-48fe-b156-0c345f46cc0b" providerId="ADAL" clId="{B79950C0-0284-4D19-9513-D38D52A95E15}" dt="2022-08-19T17:06:43.868" v="7845"/>
          <ac:picMkLst>
            <pc:docMk/>
            <pc:sldMk cId="1171118641" sldId="266"/>
            <ac:picMk id="20" creationId="{A07294DE-D2E6-1CFE-4362-310C0EE1007A}"/>
          </ac:picMkLst>
        </pc:picChg>
        <pc:picChg chg="add del mod">
          <ac:chgData name="Justin Nix" userId="34a7040c-8f0f-48fe-b156-0c345f46cc0b" providerId="ADAL" clId="{B79950C0-0284-4D19-9513-D38D52A95E15}" dt="2022-08-19T17:07:17.668" v="7847"/>
          <ac:picMkLst>
            <pc:docMk/>
            <pc:sldMk cId="1171118641" sldId="266"/>
            <ac:picMk id="21" creationId="{C316D0EC-2B40-AC1D-BD66-06DB0FE12D42}"/>
          </ac:picMkLst>
        </pc:picChg>
        <pc:picChg chg="add del mod">
          <ac:chgData name="Justin Nix" userId="34a7040c-8f0f-48fe-b156-0c345f46cc0b" providerId="ADAL" clId="{B79950C0-0284-4D19-9513-D38D52A95E15}" dt="2022-08-19T17:08:20.622" v="7849"/>
          <ac:picMkLst>
            <pc:docMk/>
            <pc:sldMk cId="1171118641" sldId="266"/>
            <ac:picMk id="22" creationId="{0C0F7FFD-FC7A-54B7-F544-C0232C0F6435}"/>
          </ac:picMkLst>
        </pc:picChg>
        <pc:picChg chg="add del mod">
          <ac:chgData name="Justin Nix" userId="34a7040c-8f0f-48fe-b156-0c345f46cc0b" providerId="ADAL" clId="{B79950C0-0284-4D19-9513-D38D52A95E15}" dt="2022-08-19T17:09:27.628" v="7851"/>
          <ac:picMkLst>
            <pc:docMk/>
            <pc:sldMk cId="1171118641" sldId="266"/>
            <ac:picMk id="23" creationId="{4D4B0053-F63B-FF19-DC42-153BD704EF9C}"/>
          </ac:picMkLst>
        </pc:picChg>
        <pc:picChg chg="add del mod">
          <ac:chgData name="Justin Nix" userId="34a7040c-8f0f-48fe-b156-0c345f46cc0b" providerId="ADAL" clId="{B79950C0-0284-4D19-9513-D38D52A95E15}" dt="2022-08-19T17:11:05.436" v="7853"/>
          <ac:picMkLst>
            <pc:docMk/>
            <pc:sldMk cId="1171118641" sldId="266"/>
            <ac:picMk id="24" creationId="{1AA5848D-F53F-8259-600A-EBC956066711}"/>
          </ac:picMkLst>
        </pc:picChg>
        <pc:picChg chg="add del mod">
          <ac:chgData name="Justin Nix" userId="34a7040c-8f0f-48fe-b156-0c345f46cc0b" providerId="ADAL" clId="{B79950C0-0284-4D19-9513-D38D52A95E15}" dt="2022-08-19T17:13:25.813" v="7855"/>
          <ac:picMkLst>
            <pc:docMk/>
            <pc:sldMk cId="1171118641" sldId="266"/>
            <ac:picMk id="25" creationId="{3F073211-7FF6-0453-4668-7E3A8D770322}"/>
          </ac:picMkLst>
        </pc:picChg>
        <pc:picChg chg="add del mod">
          <ac:chgData name="Justin Nix" userId="34a7040c-8f0f-48fe-b156-0c345f46cc0b" providerId="ADAL" clId="{B79950C0-0284-4D19-9513-D38D52A95E15}" dt="2022-08-19T17:14:00.435" v="7857"/>
          <ac:picMkLst>
            <pc:docMk/>
            <pc:sldMk cId="1171118641" sldId="266"/>
            <ac:picMk id="26" creationId="{02D745E7-7BC0-A991-4693-2250FD58334E}"/>
          </ac:picMkLst>
        </pc:picChg>
        <pc:picChg chg="add mod">
          <ac:chgData name="Justin Nix" userId="34a7040c-8f0f-48fe-b156-0c345f46cc0b" providerId="ADAL" clId="{B79950C0-0284-4D19-9513-D38D52A95E15}" dt="2022-08-19T17:21:43.882" v="7858"/>
          <ac:picMkLst>
            <pc:docMk/>
            <pc:sldMk cId="1171118641" sldId="266"/>
            <ac:picMk id="27" creationId="{B95FB4CD-D56B-BEA0-AF88-2813DE60E3B1}"/>
          </ac:picMkLst>
        </pc:picChg>
      </pc:sldChg>
      <pc:sldChg chg="addSp delSp modSp add mod modTransition modClrScheme modAnim chgLayout modNotesTx">
        <pc:chgData name="Justin Nix" userId="34a7040c-8f0f-48fe-b156-0c345f46cc0b" providerId="ADAL" clId="{B79950C0-0284-4D19-9513-D38D52A95E15}" dt="2022-08-19T17:38:57.567" v="7875"/>
        <pc:sldMkLst>
          <pc:docMk/>
          <pc:sldMk cId="151215769" sldId="267"/>
        </pc:sldMkLst>
        <pc:spChg chg="mod ord">
          <ac:chgData name="Justin Nix" userId="34a7040c-8f0f-48fe-b156-0c345f46cc0b" providerId="ADAL" clId="{B79950C0-0284-4D19-9513-D38D52A95E15}" dt="2022-08-18T18:14:50.353" v="1669" actId="700"/>
          <ac:spMkLst>
            <pc:docMk/>
            <pc:sldMk cId="151215769" sldId="267"/>
            <ac:spMk id="2" creationId="{20F0432A-F72C-6EFE-6F7E-96EC92B3EA50}"/>
          </ac:spMkLst>
        </pc:spChg>
        <pc:spChg chg="add del mod ord">
          <ac:chgData name="Justin Nix" userId="34a7040c-8f0f-48fe-b156-0c345f46cc0b" providerId="ADAL" clId="{B79950C0-0284-4D19-9513-D38D52A95E15}" dt="2022-08-18T18:16:21.368" v="1680"/>
          <ac:spMkLst>
            <pc:docMk/>
            <pc:sldMk cId="151215769" sldId="267"/>
            <ac:spMk id="3" creationId="{8A270F4D-F87C-4E6E-ED7A-FC4B897248D3}"/>
          </ac:spMkLst>
        </pc:spChg>
        <pc:spChg chg="mod ord">
          <ac:chgData name="Justin Nix" userId="34a7040c-8f0f-48fe-b156-0c345f46cc0b" providerId="ADAL" clId="{B79950C0-0284-4D19-9513-D38D52A95E15}" dt="2022-08-18T18:14:50.353" v="1669" actId="700"/>
          <ac:spMkLst>
            <pc:docMk/>
            <pc:sldMk cId="151215769" sldId="267"/>
            <ac:spMk id="4" creationId="{092A711D-544F-3E79-4F05-42B9FB385BF6}"/>
          </ac:spMkLst>
        </pc:spChg>
        <pc:spChg chg="add mod ord">
          <ac:chgData name="Justin Nix" userId="34a7040c-8f0f-48fe-b156-0c345f46cc0b" providerId="ADAL" clId="{B79950C0-0284-4D19-9513-D38D52A95E15}" dt="2022-08-18T20:41:03.034" v="6808" actId="1076"/>
          <ac:spMkLst>
            <pc:docMk/>
            <pc:sldMk cId="151215769" sldId="267"/>
            <ac:spMk id="5" creationId="{281BD7D6-19EA-CACE-7598-12D9B0199210}"/>
          </ac:spMkLst>
        </pc:spChg>
        <pc:spChg chg="add del mod ord">
          <ac:chgData name="Justin Nix" userId="34a7040c-8f0f-48fe-b156-0c345f46cc0b" providerId="ADAL" clId="{B79950C0-0284-4D19-9513-D38D52A95E15}" dt="2022-08-18T18:19:33.929" v="1799" actId="478"/>
          <ac:spMkLst>
            <pc:docMk/>
            <pc:sldMk cId="151215769" sldId="267"/>
            <ac:spMk id="6" creationId="{D645CDED-2BC3-04B3-37E1-EC877A407F78}"/>
          </ac:spMkLst>
        </pc:spChg>
        <pc:spChg chg="add del mod ord">
          <ac:chgData name="Justin Nix" userId="34a7040c-8f0f-48fe-b156-0c345f46cc0b" providerId="ADAL" clId="{B79950C0-0284-4D19-9513-D38D52A95E15}" dt="2022-08-18T18:16:39.551" v="1681"/>
          <ac:spMkLst>
            <pc:docMk/>
            <pc:sldMk cId="151215769" sldId="267"/>
            <ac:spMk id="7" creationId="{5F69122C-C090-C046-DD84-43E6FAEDF67E}"/>
          </ac:spMkLst>
        </pc:spChg>
        <pc:picChg chg="add del mod">
          <ac:chgData name="Justin Nix" userId="34a7040c-8f0f-48fe-b156-0c345f46cc0b" providerId="ADAL" clId="{B79950C0-0284-4D19-9513-D38D52A95E15}" dt="2022-08-19T17:24:00.015" v="7860"/>
          <ac:picMkLst>
            <pc:docMk/>
            <pc:sldMk cId="151215769" sldId="267"/>
            <ac:picMk id="3" creationId="{0AD424FD-EB0D-B26A-29CA-BCC538C06999}"/>
          </ac:picMkLst>
        </pc:picChg>
        <pc:picChg chg="add del mod">
          <ac:chgData name="Justin Nix" userId="34a7040c-8f0f-48fe-b156-0c345f46cc0b" providerId="ADAL" clId="{B79950C0-0284-4D19-9513-D38D52A95E15}" dt="2022-08-19T17:24:22.414" v="7862"/>
          <ac:picMkLst>
            <pc:docMk/>
            <pc:sldMk cId="151215769" sldId="267"/>
            <ac:picMk id="6" creationId="{C151739B-275E-4300-68CB-4878BC167769}"/>
          </ac:picMkLst>
        </pc:picChg>
        <pc:picChg chg="add del mod">
          <ac:chgData name="Justin Nix" userId="34a7040c-8f0f-48fe-b156-0c345f46cc0b" providerId="ADAL" clId="{B79950C0-0284-4D19-9513-D38D52A95E15}" dt="2022-08-19T17:24:38.766" v="7864"/>
          <ac:picMkLst>
            <pc:docMk/>
            <pc:sldMk cId="151215769" sldId="267"/>
            <ac:picMk id="7" creationId="{EE62494E-CFAC-BE59-4CD8-B978FB535C20}"/>
          </ac:picMkLst>
        </pc:picChg>
        <pc:picChg chg="add del mod">
          <ac:chgData name="Justin Nix" userId="34a7040c-8f0f-48fe-b156-0c345f46cc0b" providerId="ADAL" clId="{B79950C0-0284-4D19-9513-D38D52A95E15}" dt="2022-08-19T17:26:41.369" v="7866"/>
          <ac:picMkLst>
            <pc:docMk/>
            <pc:sldMk cId="151215769" sldId="267"/>
            <ac:picMk id="8" creationId="{0C95D540-1E70-B988-CBEB-057767B5F429}"/>
          </ac:picMkLst>
        </pc:picChg>
        <pc:picChg chg="add del mod">
          <ac:chgData name="Justin Nix" userId="34a7040c-8f0f-48fe-b156-0c345f46cc0b" providerId="ADAL" clId="{B79950C0-0284-4D19-9513-D38D52A95E15}" dt="2022-08-19T17:27:33.858" v="7868"/>
          <ac:picMkLst>
            <pc:docMk/>
            <pc:sldMk cId="151215769" sldId="267"/>
            <ac:picMk id="9" creationId="{6EA5B76F-1879-93EB-599C-17CBD10BAA9A}"/>
          </ac:picMkLst>
        </pc:picChg>
        <pc:picChg chg="add del mod ord">
          <ac:chgData name="Justin Nix" userId="34a7040c-8f0f-48fe-b156-0c345f46cc0b" providerId="ADAL" clId="{B79950C0-0284-4D19-9513-D38D52A95E15}" dt="2022-08-18T18:15:58.839" v="1677" actId="22"/>
          <ac:picMkLst>
            <pc:docMk/>
            <pc:sldMk cId="151215769" sldId="267"/>
            <ac:picMk id="9" creationId="{F1215F8D-B7E2-C7F0-FF15-DF6FBCACBE76}"/>
          </ac:picMkLst>
        </pc:picChg>
        <pc:picChg chg="add mod">
          <ac:chgData name="Justin Nix" userId="34a7040c-8f0f-48fe-b156-0c345f46cc0b" providerId="ADAL" clId="{B79950C0-0284-4D19-9513-D38D52A95E15}" dt="2022-08-18T18:16:15.543" v="1679"/>
          <ac:picMkLst>
            <pc:docMk/>
            <pc:sldMk cId="151215769" sldId="267"/>
            <ac:picMk id="10" creationId="{BD2E6CF4-3B52-AA1F-8C2A-5EA3C07D9358}"/>
          </ac:picMkLst>
        </pc:picChg>
        <pc:picChg chg="add del mod">
          <ac:chgData name="Justin Nix" userId="34a7040c-8f0f-48fe-b156-0c345f46cc0b" providerId="ADAL" clId="{B79950C0-0284-4D19-9513-D38D52A95E15}" dt="2022-08-19T17:32:53.923" v="7872"/>
          <ac:picMkLst>
            <pc:docMk/>
            <pc:sldMk cId="151215769" sldId="267"/>
            <ac:picMk id="10" creationId="{F1E6C906-E006-9CBC-AEF2-2511F819A478}"/>
          </ac:picMkLst>
        </pc:picChg>
        <pc:picChg chg="add mod">
          <ac:chgData name="Justin Nix" userId="34a7040c-8f0f-48fe-b156-0c345f46cc0b" providerId="ADAL" clId="{B79950C0-0284-4D19-9513-D38D52A95E15}" dt="2022-08-18T20:32:42.399" v="6806" actId="1076"/>
          <ac:picMkLst>
            <pc:docMk/>
            <pc:sldMk cId="151215769" sldId="267"/>
            <ac:picMk id="11" creationId="{4EE1739B-7D69-9D61-92AA-546B970709A8}"/>
          </ac:picMkLst>
        </pc:picChg>
        <pc:picChg chg="add mod">
          <ac:chgData name="Justin Nix" userId="34a7040c-8f0f-48fe-b156-0c345f46cc0b" providerId="ADAL" clId="{B79950C0-0284-4D19-9513-D38D52A95E15}" dt="2022-08-18T20:32:44.591" v="6807" actId="1076"/>
          <ac:picMkLst>
            <pc:docMk/>
            <pc:sldMk cId="151215769" sldId="267"/>
            <ac:picMk id="12" creationId="{AED448AE-CF13-81D4-F667-BEB0DC72B24D}"/>
          </ac:picMkLst>
        </pc:picChg>
        <pc:picChg chg="add del mod">
          <ac:chgData name="Justin Nix" userId="34a7040c-8f0f-48fe-b156-0c345f46cc0b" providerId="ADAL" clId="{B79950C0-0284-4D19-9513-D38D52A95E15}" dt="2022-08-19T17:33:11.778" v="7874"/>
          <ac:picMkLst>
            <pc:docMk/>
            <pc:sldMk cId="151215769" sldId="267"/>
            <ac:picMk id="13" creationId="{7955DF37-AB37-43D6-DCD4-680FF4CB59FF}"/>
          </ac:picMkLst>
        </pc:picChg>
        <pc:picChg chg="add mod">
          <ac:chgData name="Justin Nix" userId="34a7040c-8f0f-48fe-b156-0c345f46cc0b" providerId="ADAL" clId="{B79950C0-0284-4D19-9513-D38D52A95E15}" dt="2022-08-19T17:38:57.567" v="7875"/>
          <ac:picMkLst>
            <pc:docMk/>
            <pc:sldMk cId="151215769" sldId="267"/>
            <ac:picMk id="14" creationId="{892718DA-28E8-48FD-2026-28E30F06E381}"/>
          </ac:picMkLst>
        </pc:picChg>
      </pc:sldChg>
      <pc:sldChg chg="addSp delSp modSp new mod">
        <pc:chgData name="Justin Nix" userId="34a7040c-8f0f-48fe-b156-0c345f46cc0b" providerId="ADAL" clId="{B79950C0-0284-4D19-9513-D38D52A95E15}" dt="2022-08-19T17:39:40.880" v="7876"/>
        <pc:sldMkLst>
          <pc:docMk/>
          <pc:sldMk cId="2158222542" sldId="268"/>
        </pc:sldMkLst>
        <pc:spChg chg="mod">
          <ac:chgData name="Justin Nix" userId="34a7040c-8f0f-48fe-b156-0c345f46cc0b" providerId="ADAL" clId="{B79950C0-0284-4D19-9513-D38D52A95E15}" dt="2022-08-18T16:45:46.024" v="1520" actId="20577"/>
          <ac:spMkLst>
            <pc:docMk/>
            <pc:sldMk cId="2158222542" sldId="268"/>
            <ac:spMk id="2" creationId="{0A4C1192-32F7-ED8C-5EB0-FE73CB9D24B8}"/>
          </ac:spMkLst>
        </pc:spChg>
        <pc:spChg chg="del">
          <ac:chgData name="Justin Nix" userId="34a7040c-8f0f-48fe-b156-0c345f46cc0b" providerId="ADAL" clId="{B79950C0-0284-4D19-9513-D38D52A95E15}" dt="2022-08-18T16:42:41.751" v="1482"/>
          <ac:spMkLst>
            <pc:docMk/>
            <pc:sldMk cId="2158222542" sldId="268"/>
            <ac:spMk id="3" creationId="{79CE27CF-90CB-77F9-912E-A25346B2084E}"/>
          </ac:spMkLst>
        </pc:spChg>
        <pc:spChg chg="mod">
          <ac:chgData name="Justin Nix" userId="34a7040c-8f0f-48fe-b156-0c345f46cc0b" providerId="ADAL" clId="{B79950C0-0284-4D19-9513-D38D52A95E15}" dt="2022-08-18T16:55:19.416" v="1579"/>
          <ac:spMkLst>
            <pc:docMk/>
            <pc:sldMk cId="2158222542" sldId="268"/>
            <ac:spMk id="4" creationId="{BF266A19-C1EE-531A-F2FA-72C1B0B5FFA8}"/>
          </ac:spMkLst>
        </pc:spChg>
        <pc:spChg chg="add del mod">
          <ac:chgData name="Justin Nix" userId="34a7040c-8f0f-48fe-b156-0c345f46cc0b" providerId="ADAL" clId="{B79950C0-0284-4D19-9513-D38D52A95E15}" dt="2022-08-18T16:44:33.222" v="1485" actId="22"/>
          <ac:spMkLst>
            <pc:docMk/>
            <pc:sldMk cId="2158222542" sldId="268"/>
            <ac:spMk id="7" creationId="{ABA29BF8-2B9F-0D44-6509-9B5649F59BF1}"/>
          </ac:spMkLst>
        </pc:spChg>
        <pc:graphicFrameChg chg="add del mod">
          <ac:chgData name="Justin Nix" userId="34a7040c-8f0f-48fe-b156-0c345f46cc0b" providerId="ADAL" clId="{B79950C0-0284-4D19-9513-D38D52A95E15}" dt="2022-08-18T16:44:11.539" v="1484" actId="478"/>
          <ac:graphicFrameMkLst>
            <pc:docMk/>
            <pc:sldMk cId="2158222542" sldId="268"/>
            <ac:graphicFrameMk id="5" creationId="{C9422112-3D52-5216-2D24-56D83AEEF73D}"/>
          </ac:graphicFrameMkLst>
        </pc:graphicFrameChg>
        <pc:picChg chg="add mod">
          <ac:chgData name="Justin Nix" userId="34a7040c-8f0f-48fe-b156-0c345f46cc0b" providerId="ADAL" clId="{B79950C0-0284-4D19-9513-D38D52A95E15}" dt="2022-08-19T17:39:40.880" v="7876"/>
          <ac:picMkLst>
            <pc:docMk/>
            <pc:sldMk cId="2158222542" sldId="268"/>
            <ac:picMk id="3" creationId="{AC1248D9-E25C-F01E-5BF1-80398883DCE4}"/>
          </ac:picMkLst>
        </pc:picChg>
        <pc:picChg chg="add mod ord">
          <ac:chgData name="Justin Nix" userId="34a7040c-8f0f-48fe-b156-0c345f46cc0b" providerId="ADAL" clId="{B79950C0-0284-4D19-9513-D38D52A95E15}" dt="2022-08-18T18:36:45.665" v="1815" actId="1076"/>
          <ac:picMkLst>
            <pc:docMk/>
            <pc:sldMk cId="2158222542" sldId="268"/>
            <ac:picMk id="9" creationId="{06666839-6123-3E3A-6A40-70B8941B61C6}"/>
          </ac:picMkLst>
        </pc:picChg>
      </pc:sldChg>
      <pc:sldChg chg="addSp delSp modSp add mod modTransition modAnim modNotesTx">
        <pc:chgData name="Justin Nix" userId="34a7040c-8f0f-48fe-b156-0c345f46cc0b" providerId="ADAL" clId="{B79950C0-0284-4D19-9513-D38D52A95E15}" dt="2022-08-19T16:46:00.014" v="7812"/>
        <pc:sldMkLst>
          <pc:docMk/>
          <pc:sldMk cId="1870383144" sldId="269"/>
        </pc:sldMkLst>
        <pc:spChg chg="mod">
          <ac:chgData name="Justin Nix" userId="34a7040c-8f0f-48fe-b156-0c345f46cc0b" providerId="ADAL" clId="{B79950C0-0284-4D19-9513-D38D52A95E15}" dt="2022-08-18T19:33:33.438" v="5972" actId="207"/>
          <ac:spMkLst>
            <pc:docMk/>
            <pc:sldMk cId="1870383144" sldId="269"/>
            <ac:spMk id="2" creationId="{CAD9D3CB-356E-62F7-A73A-2040BDE9E5CD}"/>
          </ac:spMkLst>
        </pc:spChg>
        <pc:picChg chg="add del mod">
          <ac:chgData name="Justin Nix" userId="34a7040c-8f0f-48fe-b156-0c345f46cc0b" providerId="ADAL" clId="{B79950C0-0284-4D19-9513-D38D52A95E15}" dt="2022-08-19T16:39:23.007" v="7797"/>
          <ac:picMkLst>
            <pc:docMk/>
            <pc:sldMk cId="1870383144" sldId="269"/>
            <ac:picMk id="3" creationId="{7AB14457-6E11-A98A-0952-126368CE5EED}"/>
          </ac:picMkLst>
        </pc:picChg>
        <pc:picChg chg="mod">
          <ac:chgData name="Justin Nix" userId="34a7040c-8f0f-48fe-b156-0c345f46cc0b" providerId="ADAL" clId="{B79950C0-0284-4D19-9513-D38D52A95E15}" dt="2022-08-18T20:43:43.388" v="6847" actId="1076"/>
          <ac:picMkLst>
            <pc:docMk/>
            <pc:sldMk cId="1870383144" sldId="269"/>
            <ac:picMk id="5" creationId="{CB91A9AF-D2B3-12F7-040B-17A2252B214D}"/>
          </ac:picMkLst>
        </pc:picChg>
        <pc:picChg chg="add del mod">
          <ac:chgData name="Justin Nix" userId="34a7040c-8f0f-48fe-b156-0c345f46cc0b" providerId="ADAL" clId="{B79950C0-0284-4D19-9513-D38D52A95E15}" dt="2022-08-19T16:39:45.623" v="7799"/>
          <ac:picMkLst>
            <pc:docMk/>
            <pc:sldMk cId="1870383144" sldId="269"/>
            <ac:picMk id="6" creationId="{CC7900CA-14A8-0DB0-F522-880CCBA81BD0}"/>
          </ac:picMkLst>
        </pc:picChg>
        <pc:picChg chg="add del mod">
          <ac:chgData name="Justin Nix" userId="34a7040c-8f0f-48fe-b156-0c345f46cc0b" providerId="ADAL" clId="{B79950C0-0284-4D19-9513-D38D52A95E15}" dt="2022-08-19T16:40:16.728" v="7801"/>
          <ac:picMkLst>
            <pc:docMk/>
            <pc:sldMk cId="1870383144" sldId="269"/>
            <ac:picMk id="7" creationId="{B0D7BB15-01AD-87D7-076F-B87D39928CAB}"/>
          </ac:picMkLst>
        </pc:picChg>
        <pc:picChg chg="add del mod">
          <ac:chgData name="Justin Nix" userId="34a7040c-8f0f-48fe-b156-0c345f46cc0b" providerId="ADAL" clId="{B79950C0-0284-4D19-9513-D38D52A95E15}" dt="2022-08-19T16:41:37.032" v="7803"/>
          <ac:picMkLst>
            <pc:docMk/>
            <pc:sldMk cId="1870383144" sldId="269"/>
            <ac:picMk id="8" creationId="{410AD559-2708-F32E-38B8-8AE18AD5049A}"/>
          </ac:picMkLst>
        </pc:picChg>
        <pc:picChg chg="add del mod">
          <ac:chgData name="Justin Nix" userId="34a7040c-8f0f-48fe-b156-0c345f46cc0b" providerId="ADAL" clId="{B79950C0-0284-4D19-9513-D38D52A95E15}" dt="2022-08-19T16:41:51.631" v="7805"/>
          <ac:picMkLst>
            <pc:docMk/>
            <pc:sldMk cId="1870383144" sldId="269"/>
            <ac:picMk id="9" creationId="{36D6E27B-79F6-36E2-4199-882C6ADB4C22}"/>
          </ac:picMkLst>
        </pc:picChg>
        <pc:picChg chg="add del mod">
          <ac:chgData name="Justin Nix" userId="34a7040c-8f0f-48fe-b156-0c345f46cc0b" providerId="ADAL" clId="{B79950C0-0284-4D19-9513-D38D52A95E15}" dt="2022-08-19T16:42:19.930" v="7807"/>
          <ac:picMkLst>
            <pc:docMk/>
            <pc:sldMk cId="1870383144" sldId="269"/>
            <ac:picMk id="10" creationId="{A4796DF7-36A2-6CE2-A562-29C1D8E2760C}"/>
          </ac:picMkLst>
        </pc:picChg>
        <pc:picChg chg="add del mod">
          <ac:chgData name="Justin Nix" userId="34a7040c-8f0f-48fe-b156-0c345f46cc0b" providerId="ADAL" clId="{B79950C0-0284-4D19-9513-D38D52A95E15}" dt="2022-08-19T16:42:29.837" v="7809"/>
          <ac:picMkLst>
            <pc:docMk/>
            <pc:sldMk cId="1870383144" sldId="269"/>
            <ac:picMk id="11" creationId="{C3C43FB5-690B-17A4-7DE5-608499CA6193}"/>
          </ac:picMkLst>
        </pc:picChg>
        <pc:picChg chg="add del mod">
          <ac:chgData name="Justin Nix" userId="34a7040c-8f0f-48fe-b156-0c345f46cc0b" providerId="ADAL" clId="{B79950C0-0284-4D19-9513-D38D52A95E15}" dt="2022-08-19T16:42:58.426" v="7811"/>
          <ac:picMkLst>
            <pc:docMk/>
            <pc:sldMk cId="1870383144" sldId="269"/>
            <ac:picMk id="12" creationId="{00613B0E-C5F1-8E3D-E7BB-935B120AC631}"/>
          </ac:picMkLst>
        </pc:picChg>
        <pc:picChg chg="add mod">
          <ac:chgData name="Justin Nix" userId="34a7040c-8f0f-48fe-b156-0c345f46cc0b" providerId="ADAL" clId="{B79950C0-0284-4D19-9513-D38D52A95E15}" dt="2022-08-19T16:46:00.014" v="7812"/>
          <ac:picMkLst>
            <pc:docMk/>
            <pc:sldMk cId="1870383144" sldId="269"/>
            <ac:picMk id="13" creationId="{B7837C3E-017F-0BAF-262D-780EC95695D2}"/>
          </ac:picMkLst>
        </pc:picChg>
      </pc:sldChg>
      <pc:sldChg chg="new del">
        <pc:chgData name="Justin Nix" userId="34a7040c-8f0f-48fe-b156-0c345f46cc0b" providerId="ADAL" clId="{B79950C0-0284-4D19-9513-D38D52A95E15}" dt="2022-08-18T19:10:07.355" v="5951" actId="680"/>
        <pc:sldMkLst>
          <pc:docMk/>
          <pc:sldMk cId="57573287" sldId="270"/>
        </pc:sldMkLst>
      </pc:sldChg>
      <pc:sldMasterChg chg="addSp">
        <pc:chgData name="Justin Nix" userId="34a7040c-8f0f-48fe-b156-0c345f46cc0b" providerId="ADAL" clId="{B79950C0-0284-4D19-9513-D38D52A95E15}" dt="2022-08-18T16:12:37.865" v="653"/>
        <pc:sldMasterMkLst>
          <pc:docMk/>
          <pc:sldMasterMk cId="1846039708" sldId="2147483692"/>
        </pc:sldMasterMkLst>
        <pc:picChg chg="add">
          <ac:chgData name="Justin Nix" userId="34a7040c-8f0f-48fe-b156-0c345f46cc0b" providerId="ADAL" clId="{B79950C0-0284-4D19-9513-D38D52A95E15}" dt="2022-08-18T16:12:37.865" v="653"/>
          <ac:picMkLst>
            <pc:docMk/>
            <pc:sldMasterMk cId="1846039708" sldId="2147483692"/>
            <ac:picMk id="7" creationId="{5EA7B277-9124-2754-DD25-682A7E5268A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DE40C-3385-9643-A9C2-B6F593C56AE0}"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D6671-D779-3C4F-A868-2BF6420B0861}" type="slidenum">
              <a:rPr lang="en-US" smtClean="0"/>
              <a:t>‹#›</a:t>
            </a:fld>
            <a:endParaRPr lang="en-US"/>
          </a:p>
        </p:txBody>
      </p:sp>
    </p:spTree>
    <p:extLst>
      <p:ext uri="{BB962C8B-B14F-4D97-AF65-F5344CB8AC3E}">
        <p14:creationId xmlns:p14="http://schemas.microsoft.com/office/powerpoint/2010/main" val="2915229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&lt;Introduction&gt;</a:t>
            </a:r>
          </a:p>
          <a:p>
            <a:endParaRPr lang="en-US" dirty="0"/>
          </a:p>
          <a:p>
            <a:r>
              <a:rPr lang="en-US" dirty="0"/>
              <a:t>In this presentation I’ll share some recent research on officer retention with Scott Mourtgos (D/C Salt Lake) and Ian Adams (AP at USC)</a:t>
            </a:r>
          </a:p>
        </p:txBody>
      </p:sp>
      <p:sp>
        <p:nvSpPr>
          <p:cNvPr id="4" name="Slide Number Placeholder 3"/>
          <p:cNvSpPr>
            <a:spLocks noGrp="1"/>
          </p:cNvSpPr>
          <p:nvPr>
            <p:ph type="sldNum" sz="quarter" idx="5"/>
          </p:nvPr>
        </p:nvSpPr>
        <p:spPr/>
        <p:txBody>
          <a:bodyPr/>
          <a:lstStyle/>
          <a:p>
            <a:fld id="{DCED6671-D779-3C4F-A868-2BF6420B0861}" type="slidenum">
              <a:rPr lang="en-US" smtClean="0"/>
              <a:t>1</a:t>
            </a:fld>
            <a:endParaRPr lang="en-US"/>
          </a:p>
        </p:txBody>
      </p:sp>
    </p:spTree>
    <p:extLst>
      <p:ext uri="{BB962C8B-B14F-4D97-AF65-F5344CB8AC3E}">
        <p14:creationId xmlns:p14="http://schemas.microsoft.com/office/powerpoint/2010/main" val="22505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pay attention to the news or get PERF’s daily news roundups, then by now you’ve heard that some agencies are short-staffed and/or having trouble recruiting</a:t>
            </a:r>
          </a:p>
          <a:p>
            <a:endParaRPr lang="en-US" dirty="0"/>
          </a:p>
          <a:p>
            <a:pPr marL="171450" indent="-171450">
              <a:buFontTx/>
              <a:buChar char="-"/>
            </a:pPr>
            <a:r>
              <a:rPr lang="en-US" dirty="0"/>
              <a:t>Especially in large, urban departments</a:t>
            </a:r>
          </a:p>
          <a:p>
            <a:pPr marL="171450" indent="-171450">
              <a:buFontTx/>
              <a:buChar char="-"/>
            </a:pPr>
            <a:r>
              <a:rPr lang="en-US" dirty="0"/>
              <a:t>This could present some serious challenges:</a:t>
            </a:r>
          </a:p>
          <a:p>
            <a:pPr marL="628650" lvl="1" indent="-171450">
              <a:buFontTx/>
              <a:buChar char="-"/>
            </a:pPr>
            <a:r>
              <a:rPr lang="en-US" dirty="0"/>
              <a:t>Increased workload </a:t>
            </a:r>
            <a:r>
              <a:rPr lang="en-US" dirty="0">
                <a:sym typeface="Wingdings" panose="05000000000000000000" pitchFamily="2" charset="2"/>
              </a:rPr>
              <a:t> burnout</a:t>
            </a:r>
            <a:endParaRPr lang="en-US" dirty="0"/>
          </a:p>
          <a:p>
            <a:pPr marL="628650" lvl="1" indent="-171450">
              <a:buFontTx/>
              <a:buChar char="-"/>
            </a:pPr>
            <a:r>
              <a:rPr lang="en-US" dirty="0"/>
              <a:t>Increased response times, declining clearance rates </a:t>
            </a:r>
            <a:r>
              <a:rPr lang="en-US" dirty="0">
                <a:sym typeface="Wingdings" panose="05000000000000000000" pitchFamily="2" charset="2"/>
              </a:rPr>
              <a:t> less trust from community</a:t>
            </a:r>
          </a:p>
          <a:p>
            <a:pPr marL="628650" lvl="1" indent="-171450">
              <a:buFontTx/>
              <a:buChar char="-"/>
            </a:pPr>
            <a:r>
              <a:rPr lang="en-US" dirty="0">
                <a:sym typeface="Wingdings" panose="05000000000000000000" pitchFamily="2" charset="2"/>
              </a:rPr>
              <a:t>Reduction in certainty of being caught breaking the law  Increased crime, reckless driving</a:t>
            </a:r>
          </a:p>
          <a:p>
            <a:pPr marL="628650" lvl="1" indent="-171450">
              <a:buFontTx/>
              <a:buChar char="-"/>
            </a:pPr>
            <a:r>
              <a:rPr lang="en-US" dirty="0"/>
              <a:t>Costs associated with replacing officers</a:t>
            </a:r>
          </a:p>
          <a:p>
            <a:pPr marL="628650" lvl="1" indent="-171450">
              <a:buFontTx/>
              <a:buChar char="-"/>
            </a:pPr>
            <a:r>
              <a:rPr lang="en-US" dirty="0"/>
              <a:t>Structural imbalance in the workforce</a:t>
            </a:r>
          </a:p>
          <a:p>
            <a:pPr marL="1085850" lvl="2" indent="-171450">
              <a:buFontTx/>
              <a:buChar char="-"/>
            </a:pPr>
            <a:r>
              <a:rPr lang="en-US" dirty="0"/>
              <a:t>Promoting junior officers before they’re ready</a:t>
            </a:r>
          </a:p>
          <a:p>
            <a:pPr marL="1085850" lvl="2" indent="-171450">
              <a:buFontTx/>
              <a:buChar char="-"/>
            </a:pPr>
            <a:r>
              <a:rPr lang="en-US" dirty="0"/>
              <a:t>OR, large pool of junior officers </a:t>
            </a:r>
            <a:r>
              <a:rPr lang="en-US" dirty="0">
                <a:sym typeface="Wingdings" panose="05000000000000000000" pitchFamily="2" charset="2"/>
              </a:rPr>
              <a:t> inflated pool of individuals looking to progress to higher ranks  frustration &amp; dissatisfaction</a:t>
            </a:r>
            <a:endParaRPr lang="en-US" dirty="0"/>
          </a:p>
        </p:txBody>
      </p:sp>
      <p:sp>
        <p:nvSpPr>
          <p:cNvPr id="4" name="Slide Number Placeholder 3"/>
          <p:cNvSpPr>
            <a:spLocks noGrp="1"/>
          </p:cNvSpPr>
          <p:nvPr>
            <p:ph type="sldNum" sz="quarter" idx="5"/>
          </p:nvPr>
        </p:nvSpPr>
        <p:spPr/>
        <p:txBody>
          <a:bodyPr/>
          <a:lstStyle/>
          <a:p>
            <a:fld id="{DCED6671-D779-3C4F-A868-2BF6420B0861}" type="slidenum">
              <a:rPr lang="en-US" smtClean="0"/>
              <a:t>2</a:t>
            </a:fld>
            <a:endParaRPr lang="en-US"/>
          </a:p>
        </p:txBody>
      </p:sp>
    </p:spTree>
    <p:extLst>
      <p:ext uri="{BB962C8B-B14F-4D97-AF65-F5344CB8AC3E}">
        <p14:creationId xmlns:p14="http://schemas.microsoft.com/office/powerpoint/2010/main" val="320188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we get ahead of ourselves…is this REALLY a crisis?</a:t>
            </a:r>
          </a:p>
          <a:p>
            <a:endParaRPr lang="en-US" dirty="0"/>
          </a:p>
          <a:p>
            <a:r>
              <a:rPr lang="en-US" dirty="0"/>
              <a:t>- Consider that the Marshall Project ran a story in September 2021 titled: </a:t>
            </a:r>
            <a:r>
              <a:rPr lang="en-US" i="1" dirty="0"/>
              <a:t>Police say demoralized officers are quitting in droves. Labor data says no. </a:t>
            </a:r>
            <a:endParaRPr lang="en-US" dirty="0"/>
          </a:p>
          <a:p>
            <a:endParaRPr lang="en-US" dirty="0"/>
          </a:p>
          <a:p>
            <a:pPr marL="171450" indent="-171450">
              <a:buFontTx/>
              <a:buChar char="-"/>
            </a:pPr>
            <a:r>
              <a:rPr lang="en-US" dirty="0"/>
              <a:t>Lots of year-over-year comparisons being made, and just like with crime stats, these can be misleading</a:t>
            </a:r>
          </a:p>
          <a:p>
            <a:pPr marL="171450" indent="-171450">
              <a:buFontTx/>
              <a:buChar char="-"/>
            </a:pPr>
            <a:r>
              <a:rPr lang="en-US" dirty="0"/>
              <a:t>In other words, some level of turnover is completely normal</a:t>
            </a:r>
          </a:p>
          <a:p>
            <a:pPr marL="628650" lvl="1" indent="-171450">
              <a:buFontTx/>
              <a:buChar char="-"/>
            </a:pPr>
            <a:r>
              <a:rPr lang="en-US" dirty="0"/>
              <a:t>Some cops retire. Some resign. And some get terminated. From year to year, that total number is inevitably going to bounce around a bit. So should an agency sound the alarms because of a 7% YOY reduction? </a:t>
            </a:r>
          </a:p>
          <a:p>
            <a:pPr marL="628650" lvl="1" indent="-171450">
              <a:buFontTx/>
              <a:buChar char="-"/>
            </a:pPr>
            <a:r>
              <a:rPr lang="en-US" dirty="0"/>
              <a:t>We need a </a:t>
            </a:r>
            <a:r>
              <a:rPr lang="en-US" b="1" dirty="0"/>
              <a:t>counterfactual</a:t>
            </a:r>
            <a:r>
              <a:rPr lang="en-US" dirty="0"/>
              <a:t> to compare our observations against. What level of turnover would we consider normal – and are resignations/retirements/terminations exceeding that level at your agency? </a:t>
            </a:r>
          </a:p>
          <a:p>
            <a:pPr marL="628650" lvl="1" indent="-171450">
              <a:buFontTx/>
              <a:buChar char="-"/>
            </a:pPr>
            <a:endParaRPr lang="en-US" dirty="0"/>
          </a:p>
          <a:p>
            <a:pPr marL="171450" lvl="0" indent="-171450">
              <a:buFontTx/>
              <a:buChar char="-"/>
            </a:pPr>
            <a:r>
              <a:rPr lang="en-US" dirty="0"/>
              <a:t>Noteworthy limitations of the Marshall Project’s study </a:t>
            </a:r>
            <a:r>
              <a:rPr lang="en-US" dirty="0">
                <a:sym typeface="Wingdings" panose="05000000000000000000" pitchFamily="2" charset="2"/>
              </a:rPr>
              <a:t> doesn’t distinguish sworn/civilian positions; doesn’t consider that the “quitting in droves” didn’t happen until the second half of 2020. </a:t>
            </a:r>
            <a:endParaRPr lang="en-US" dirty="0"/>
          </a:p>
        </p:txBody>
      </p:sp>
      <p:sp>
        <p:nvSpPr>
          <p:cNvPr id="4" name="Slide Number Placeholder 3"/>
          <p:cNvSpPr>
            <a:spLocks noGrp="1"/>
          </p:cNvSpPr>
          <p:nvPr>
            <p:ph type="sldNum" sz="quarter" idx="5"/>
          </p:nvPr>
        </p:nvSpPr>
        <p:spPr/>
        <p:txBody>
          <a:bodyPr/>
          <a:lstStyle/>
          <a:p>
            <a:fld id="{DCED6671-D779-3C4F-A868-2BF6420B0861}" type="slidenum">
              <a:rPr lang="en-US" smtClean="0"/>
              <a:t>3</a:t>
            </a:fld>
            <a:endParaRPr lang="en-US"/>
          </a:p>
        </p:txBody>
      </p:sp>
    </p:spTree>
    <p:extLst>
      <p:ext uri="{BB962C8B-B14F-4D97-AF65-F5344CB8AC3E}">
        <p14:creationId xmlns:p14="http://schemas.microsoft.com/office/powerpoint/2010/main" val="42466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colleagues and I published a peer-reviewed study earlier this year in </a:t>
            </a:r>
            <a:r>
              <a:rPr lang="en-US" i="1" dirty="0"/>
              <a:t>Criminology &amp; Public Policy </a:t>
            </a:r>
            <a:r>
              <a:rPr lang="en-US" i="0" dirty="0"/>
              <a:t>that grapples with those fundamental questions. </a:t>
            </a:r>
          </a:p>
          <a:p>
            <a:endParaRPr lang="en-US" i="0" dirty="0"/>
          </a:p>
          <a:p>
            <a:pPr marL="171450" indent="-171450">
              <a:buFontTx/>
              <a:buChar char="-"/>
            </a:pPr>
            <a:r>
              <a:rPr lang="en-US" i="0" dirty="0"/>
              <a:t>Analyzing 60 months of data on resignations, retirements, and involuntary separations from a large, western police department, we found that </a:t>
            </a:r>
            <a:r>
              <a:rPr lang="en-US" b="1" i="0" dirty="0"/>
              <a:t>resignations spiked 279% </a:t>
            </a:r>
            <a:r>
              <a:rPr lang="en-US" i="0" dirty="0"/>
              <a:t>immediately following the George Floyd/Defund the Police protest movement. Trends in retirements and involuntary separations did not significantly change. </a:t>
            </a:r>
          </a:p>
          <a:p>
            <a:pPr marL="171450" indent="-171450">
              <a:buFontTx/>
              <a:buChar char="-"/>
            </a:pPr>
            <a:r>
              <a:rPr lang="en-US" i="0" dirty="0"/>
              <a:t>So here again, YOY estimates can be misleading because this agency hardly had any resignations until June, but by end of year they had 37. </a:t>
            </a:r>
          </a:p>
        </p:txBody>
      </p:sp>
      <p:sp>
        <p:nvSpPr>
          <p:cNvPr id="4" name="Slide Number Placeholder 3"/>
          <p:cNvSpPr>
            <a:spLocks noGrp="1"/>
          </p:cNvSpPr>
          <p:nvPr>
            <p:ph type="sldNum" sz="quarter" idx="5"/>
          </p:nvPr>
        </p:nvSpPr>
        <p:spPr/>
        <p:txBody>
          <a:bodyPr/>
          <a:lstStyle/>
          <a:p>
            <a:fld id="{DCED6671-D779-3C4F-A868-2BF6420B0861}" type="slidenum">
              <a:rPr lang="en-US" smtClean="0"/>
              <a:t>4</a:t>
            </a:fld>
            <a:endParaRPr lang="en-US"/>
          </a:p>
        </p:txBody>
      </p:sp>
    </p:spTree>
    <p:extLst>
      <p:ext uri="{BB962C8B-B14F-4D97-AF65-F5344CB8AC3E}">
        <p14:creationId xmlns:p14="http://schemas.microsoft.com/office/powerpoint/2010/main" val="203491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places are offering big sign-on bonuses – e.g. $30K in Seattle</a:t>
            </a:r>
          </a:p>
          <a:p>
            <a:pPr marL="171450" indent="-171450">
              <a:buFontTx/>
              <a:buChar char="-"/>
            </a:pPr>
            <a:r>
              <a:rPr lang="en-US" dirty="0"/>
              <a:t>Whether this will work remains to be seen</a:t>
            </a:r>
          </a:p>
          <a:p>
            <a:pPr marL="171450" indent="-171450">
              <a:buFontTx/>
              <a:buChar char="-"/>
            </a:pPr>
            <a:r>
              <a:rPr lang="en-US" dirty="0"/>
              <a:t>That said, if cities want good policing, they need to be willing to pay officers a competitive salary, </a:t>
            </a:r>
            <a:r>
              <a:rPr lang="en-US"/>
              <a:t>benefits package</a:t>
            </a:r>
            <a:endParaRPr lang="en-US" dirty="0"/>
          </a:p>
          <a:p>
            <a:pPr marL="171450" indent="-171450">
              <a:buFontTx/>
              <a:buChar char="-"/>
            </a:pPr>
            <a:endParaRPr lang="en-US" dirty="0"/>
          </a:p>
          <a:p>
            <a:pPr marL="0" indent="0">
              <a:buFontTx/>
              <a:buNone/>
            </a:pPr>
            <a:r>
              <a:rPr lang="en-US" dirty="0"/>
              <a:t>Examine current recruitment strategies</a:t>
            </a:r>
          </a:p>
          <a:p>
            <a:pPr marL="171450" indent="-171450">
              <a:buFontTx/>
              <a:buChar char="-"/>
            </a:pPr>
            <a:r>
              <a:rPr lang="en-US" dirty="0"/>
              <a:t>Where are you going to talk to prospective hires? </a:t>
            </a:r>
          </a:p>
          <a:p>
            <a:pPr marL="171450" indent="-171450">
              <a:buFontTx/>
              <a:buChar char="-"/>
            </a:pPr>
            <a:r>
              <a:rPr lang="en-US" dirty="0"/>
              <a:t>What are you putting in your videos and who are you hoping to entice? </a:t>
            </a:r>
          </a:p>
          <a:p>
            <a:pPr marL="628650" lvl="1" indent="-171450">
              <a:buFontTx/>
              <a:buChar char="-"/>
            </a:pPr>
            <a:r>
              <a:rPr lang="en-US" dirty="0"/>
              <a:t>E.G., there’s an ongoing push to increase women’s representation in policing to 30% by 2020 (currently at ~12%)</a:t>
            </a:r>
          </a:p>
          <a:p>
            <a:pPr marL="628650" lvl="1" indent="-171450">
              <a:buFontTx/>
              <a:buChar char="-"/>
            </a:pPr>
            <a:r>
              <a:rPr lang="en-US" dirty="0"/>
              <a:t>What can your agency do to attract more women applicants? </a:t>
            </a:r>
          </a:p>
        </p:txBody>
      </p:sp>
      <p:sp>
        <p:nvSpPr>
          <p:cNvPr id="4" name="Slide Number Placeholder 3"/>
          <p:cNvSpPr>
            <a:spLocks noGrp="1"/>
          </p:cNvSpPr>
          <p:nvPr>
            <p:ph type="sldNum" sz="quarter" idx="5"/>
          </p:nvPr>
        </p:nvSpPr>
        <p:spPr/>
        <p:txBody>
          <a:bodyPr/>
          <a:lstStyle/>
          <a:p>
            <a:fld id="{DCED6671-D779-3C4F-A868-2BF6420B0861}" type="slidenum">
              <a:rPr lang="en-US" smtClean="0"/>
              <a:t>5</a:t>
            </a:fld>
            <a:endParaRPr lang="en-US"/>
          </a:p>
        </p:txBody>
      </p:sp>
    </p:spTree>
    <p:extLst>
      <p:ext uri="{BB962C8B-B14F-4D97-AF65-F5344CB8AC3E}">
        <p14:creationId xmlns:p14="http://schemas.microsoft.com/office/powerpoint/2010/main" val="248387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For example, a policy-maker using an analyst not familiar with policing may look at these results and suggest officers be moved from specialty and investigative positions to patrol to relieve the political pressure from community members upset with response times. SLCPD downsized many of its specialty and investigative units in 2020 by doing just that to combat rising response times. However, even with a substantial influx of patrol staffing, response times continued to increase. This may reflect a level of demand that could no longer be made up for with increased effort. It may reflect the fallout of the highly negative environment surrounding policing. It may also reflect increased requirements on patrol officers that demand them to spend a more protracted time on CFS – more paperwork, video-tagging, and efforts at resolution are required of officers now than even two years ago. The most likely explanation is a combination of all three factors. However, substantial personnel redistribution of this sort leaves other vital responsibilities within the police department understaffed to a point where additional losses cannot be absorbed. As a city grows and demand for services increases (see Figure 1), police executives need to be able to convey the need for incremental increases in the level of authorized staffing. Taking advantage of the data trove every agency has and the human capital within their agencies to conduct robust analyses allows police agencies to more effectively advocate for their agencies and the officers on the street trying to keep up with demand in a challenging environment. As crime trends, staffing trends, and demand for services continue to evolve over the coming years, data-driven practice only becomes more critical </a:t>
            </a:r>
            <a:endParaRPr lang="en-US" dirty="0"/>
          </a:p>
        </p:txBody>
      </p:sp>
      <p:sp>
        <p:nvSpPr>
          <p:cNvPr id="4" name="Slide Number Placeholder 3"/>
          <p:cNvSpPr>
            <a:spLocks noGrp="1"/>
          </p:cNvSpPr>
          <p:nvPr>
            <p:ph type="sldNum" sz="quarter" idx="5"/>
          </p:nvPr>
        </p:nvSpPr>
        <p:spPr/>
        <p:txBody>
          <a:bodyPr/>
          <a:lstStyle/>
          <a:p>
            <a:fld id="{DCED6671-D779-3C4F-A868-2BF6420B0861}" type="slidenum">
              <a:rPr lang="en-US" smtClean="0"/>
              <a:t>6</a:t>
            </a:fld>
            <a:endParaRPr lang="en-US"/>
          </a:p>
        </p:txBody>
      </p:sp>
    </p:spTree>
    <p:extLst>
      <p:ext uri="{BB962C8B-B14F-4D97-AF65-F5344CB8AC3E}">
        <p14:creationId xmlns:p14="http://schemas.microsoft.com/office/powerpoint/2010/main" val="1970881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ABB4-A4C9-D740-BE92-B181978B39E5}"/>
              </a:ext>
            </a:extLst>
          </p:cNvPr>
          <p:cNvSpPr>
            <a:spLocks noGrp="1"/>
          </p:cNvSpPr>
          <p:nvPr>
            <p:ph type="ctrTitle"/>
          </p:nvPr>
        </p:nvSpPr>
        <p:spPr>
          <a:xfrm>
            <a:off x="914400" y="2802457"/>
            <a:ext cx="9144000" cy="689491"/>
          </a:xfrm>
          <a:prstGeom prst="rect">
            <a:avLst/>
          </a:prstGeom>
        </p:spPr>
        <p:txBody>
          <a:bodyPr anchor="t"/>
          <a:lstStyle>
            <a:lvl1pPr algn="l">
              <a:defRPr sz="4800" b="1"/>
            </a:lvl1pPr>
          </a:lstStyle>
          <a:p>
            <a:r>
              <a:rPr lang="en-US" dirty="0"/>
              <a:t>Click to edit Master title style</a:t>
            </a:r>
          </a:p>
        </p:txBody>
      </p:sp>
      <p:sp>
        <p:nvSpPr>
          <p:cNvPr id="3" name="Subtitle 2">
            <a:extLst>
              <a:ext uri="{FF2B5EF4-FFF2-40B4-BE49-F238E27FC236}">
                <a16:creationId xmlns:a16="http://schemas.microsoft.com/office/drawing/2014/main" id="{72CF632B-3613-C448-A0CE-35F31B4B46C5}"/>
              </a:ext>
            </a:extLst>
          </p:cNvPr>
          <p:cNvSpPr>
            <a:spLocks noGrp="1"/>
          </p:cNvSpPr>
          <p:nvPr>
            <p:ph type="subTitle" idx="1"/>
          </p:nvPr>
        </p:nvSpPr>
        <p:spPr>
          <a:xfrm>
            <a:off x="914400" y="3655047"/>
            <a:ext cx="9144000" cy="1175370"/>
          </a:xfrm>
          <a:prstGeom prst="rect">
            <a:avLst/>
          </a:prstGeo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1676D43-26CE-FD45-9FE1-B4404DBA4A52}"/>
              </a:ext>
            </a:extLst>
          </p:cNvPr>
          <p:cNvSpPr>
            <a:spLocks noGrp="1"/>
          </p:cNvSpPr>
          <p:nvPr>
            <p:ph type="dt" sz="half" idx="10"/>
          </p:nvPr>
        </p:nvSpPr>
        <p:spPr>
          <a:xfrm>
            <a:off x="914400" y="6001218"/>
            <a:ext cx="2743200" cy="365125"/>
          </a:xfrm>
          <a:prstGeom prst="rect">
            <a:avLst/>
          </a:prstGeom>
        </p:spPr>
        <p:txBody>
          <a:bodyPr/>
          <a:lstStyle/>
          <a:p>
            <a:endParaRPr lang="en-US" dirty="0"/>
          </a:p>
        </p:txBody>
      </p:sp>
      <p:sp>
        <p:nvSpPr>
          <p:cNvPr id="18" name="Text Placeholder 17">
            <a:extLst>
              <a:ext uri="{FF2B5EF4-FFF2-40B4-BE49-F238E27FC236}">
                <a16:creationId xmlns:a16="http://schemas.microsoft.com/office/drawing/2014/main" id="{39D7BB92-7BAB-C04F-8090-6FDDC8C51835}"/>
              </a:ext>
            </a:extLst>
          </p:cNvPr>
          <p:cNvSpPr>
            <a:spLocks noGrp="1"/>
          </p:cNvSpPr>
          <p:nvPr>
            <p:ph type="body" sz="quarter" idx="12" hasCustomPrompt="1"/>
          </p:nvPr>
        </p:nvSpPr>
        <p:spPr>
          <a:xfrm>
            <a:off x="914400" y="4993516"/>
            <a:ext cx="5859463" cy="893763"/>
          </a:xfrm>
          <a:prstGeom prst="rect">
            <a:avLst/>
          </a:prstGeo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Department Name</a:t>
            </a:r>
          </a:p>
        </p:txBody>
      </p:sp>
    </p:spTree>
    <p:extLst>
      <p:ext uri="{BB962C8B-B14F-4D97-AF65-F5344CB8AC3E}">
        <p14:creationId xmlns:p14="http://schemas.microsoft.com/office/powerpoint/2010/main" val="128855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E2DC-6D7C-384B-87DD-CA056D978D93}"/>
              </a:ext>
            </a:extLst>
          </p:cNvPr>
          <p:cNvSpPr>
            <a:spLocks noGrp="1"/>
          </p:cNvSpPr>
          <p:nvPr>
            <p:ph type="title" hasCustomPrompt="1"/>
          </p:nvPr>
        </p:nvSpPr>
        <p:spPr/>
        <p:txBody>
          <a:bodyPr/>
          <a:lstStyle/>
          <a:p>
            <a:r>
              <a:rPr lang="en-US" dirty="0"/>
              <a:t>Click to edit Master interior title style</a:t>
            </a:r>
          </a:p>
        </p:txBody>
      </p:sp>
      <p:sp>
        <p:nvSpPr>
          <p:cNvPr id="3" name="Content Placeholder 2">
            <a:extLst>
              <a:ext uri="{FF2B5EF4-FFF2-40B4-BE49-F238E27FC236}">
                <a16:creationId xmlns:a16="http://schemas.microsoft.com/office/drawing/2014/main" id="{67E0C029-B732-244A-A5C0-1E29B06A34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0A48970A-FF76-7E4C-A3A6-32D10D603310}"/>
              </a:ext>
            </a:extLst>
          </p:cNvPr>
          <p:cNvSpPr>
            <a:spLocks noGrp="1"/>
          </p:cNvSpPr>
          <p:nvPr>
            <p:ph type="ftr" sz="quarter" idx="3"/>
          </p:nvPr>
        </p:nvSpPr>
        <p:spPr>
          <a:xfrm>
            <a:off x="1157835" y="6310312"/>
            <a:ext cx="9030038" cy="365125"/>
          </a:xfrm>
          <a:prstGeom prst="rect">
            <a:avLst/>
          </a:prstGeom>
        </p:spPr>
        <p:txBody>
          <a:bodyPr vert="horz" lIns="91440" tIns="45720" rIns="91440" bIns="45720" rtlCol="0" anchor="ctr"/>
          <a:lstStyle>
            <a:lvl1pPr algn="l">
              <a:defRPr sz="1600">
                <a:solidFill>
                  <a:schemeClr val="bg1"/>
                </a:solidFill>
              </a:defRPr>
            </a:lvl1pPr>
          </a:lstStyle>
          <a:p>
            <a:r>
              <a:rPr lang="en-US" dirty="0"/>
              <a:t>DEPARTMENT NAME</a:t>
            </a:r>
          </a:p>
        </p:txBody>
      </p:sp>
    </p:spTree>
    <p:extLst>
      <p:ext uri="{BB962C8B-B14F-4D97-AF65-F5344CB8AC3E}">
        <p14:creationId xmlns:p14="http://schemas.microsoft.com/office/powerpoint/2010/main" val="24677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92C0-2F0F-214E-8EE2-E5D6386F920B}"/>
              </a:ext>
            </a:extLst>
          </p:cNvPr>
          <p:cNvSpPr>
            <a:spLocks noGrp="1"/>
          </p:cNvSpPr>
          <p:nvPr>
            <p:ph type="title" hasCustomPrompt="1"/>
          </p:nvPr>
        </p:nvSpPr>
        <p:spPr/>
        <p:txBody>
          <a:bodyPr/>
          <a:lstStyle/>
          <a:p>
            <a:r>
              <a:rPr lang="en-US" dirty="0"/>
              <a:t>Click to edit Master interior title style</a:t>
            </a:r>
          </a:p>
        </p:txBody>
      </p:sp>
      <p:sp>
        <p:nvSpPr>
          <p:cNvPr id="3" name="Content Placeholder 2">
            <a:extLst>
              <a:ext uri="{FF2B5EF4-FFF2-40B4-BE49-F238E27FC236}">
                <a16:creationId xmlns:a16="http://schemas.microsoft.com/office/drawing/2014/main" id="{20EBF9EC-EDBB-AD4A-9976-62AD1288FAC7}"/>
              </a:ext>
            </a:extLst>
          </p:cNvPr>
          <p:cNvSpPr>
            <a:spLocks noGrp="1"/>
          </p:cNvSpPr>
          <p:nvPr>
            <p:ph sz="half" idx="1"/>
          </p:nvPr>
        </p:nvSpPr>
        <p:spPr>
          <a:xfrm>
            <a:off x="838200" y="1825625"/>
            <a:ext cx="5181600" cy="39763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7818F-4166-A34F-B1C6-7BA7907F8229}"/>
              </a:ext>
            </a:extLst>
          </p:cNvPr>
          <p:cNvSpPr>
            <a:spLocks noGrp="1"/>
          </p:cNvSpPr>
          <p:nvPr>
            <p:ph sz="half" idx="2"/>
          </p:nvPr>
        </p:nvSpPr>
        <p:spPr>
          <a:xfrm>
            <a:off x="6172200" y="1825625"/>
            <a:ext cx="5181600" cy="39763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09241B2F-5771-F042-8101-4E6E4A295947}"/>
              </a:ext>
            </a:extLst>
          </p:cNvPr>
          <p:cNvSpPr>
            <a:spLocks noGrp="1"/>
          </p:cNvSpPr>
          <p:nvPr>
            <p:ph type="ftr" sz="quarter" idx="3"/>
          </p:nvPr>
        </p:nvSpPr>
        <p:spPr>
          <a:xfrm>
            <a:off x="1157835" y="6310312"/>
            <a:ext cx="9030038" cy="365125"/>
          </a:xfrm>
          <a:prstGeom prst="rect">
            <a:avLst/>
          </a:prstGeom>
        </p:spPr>
        <p:txBody>
          <a:bodyPr vert="horz" lIns="91440" tIns="45720" rIns="91440" bIns="45720" rtlCol="0" anchor="ctr"/>
          <a:lstStyle>
            <a:lvl1pPr algn="l">
              <a:defRPr sz="1600">
                <a:solidFill>
                  <a:schemeClr val="bg1"/>
                </a:solidFill>
              </a:defRPr>
            </a:lvl1pPr>
          </a:lstStyle>
          <a:p>
            <a:r>
              <a:rPr lang="en-US" dirty="0"/>
              <a:t>DEPARTMENT NAME</a:t>
            </a:r>
          </a:p>
        </p:txBody>
      </p:sp>
    </p:spTree>
    <p:extLst>
      <p:ext uri="{BB962C8B-B14F-4D97-AF65-F5344CB8AC3E}">
        <p14:creationId xmlns:p14="http://schemas.microsoft.com/office/powerpoint/2010/main" val="179241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6E24-26F1-5A4F-B65E-79BDCC9499B6}"/>
              </a:ext>
            </a:extLst>
          </p:cNvPr>
          <p:cNvSpPr>
            <a:spLocks noGrp="1"/>
          </p:cNvSpPr>
          <p:nvPr>
            <p:ph type="title" hasCustomPrompt="1"/>
          </p:nvPr>
        </p:nvSpPr>
        <p:spPr>
          <a:xfrm>
            <a:off x="839788" y="365125"/>
            <a:ext cx="10515600" cy="1325563"/>
          </a:xfrm>
        </p:spPr>
        <p:txBody>
          <a:bodyPr/>
          <a:lstStyle/>
          <a:p>
            <a:r>
              <a:rPr lang="en-US" dirty="0"/>
              <a:t>Click to edit Master interior title style</a:t>
            </a:r>
          </a:p>
        </p:txBody>
      </p:sp>
      <p:sp>
        <p:nvSpPr>
          <p:cNvPr id="3" name="Text Placeholder 2">
            <a:extLst>
              <a:ext uri="{FF2B5EF4-FFF2-40B4-BE49-F238E27FC236}">
                <a16:creationId xmlns:a16="http://schemas.microsoft.com/office/drawing/2014/main" id="{6413E1F0-4E39-CA4C-9A29-6A6FAB335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CA85E-FB7A-7E49-A1C0-025331823557}"/>
              </a:ext>
            </a:extLst>
          </p:cNvPr>
          <p:cNvSpPr>
            <a:spLocks noGrp="1"/>
          </p:cNvSpPr>
          <p:nvPr>
            <p:ph sz="half" idx="2"/>
          </p:nvPr>
        </p:nvSpPr>
        <p:spPr>
          <a:xfrm>
            <a:off x="839788" y="2505075"/>
            <a:ext cx="5157787" cy="332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0EC13-1C61-624E-86FE-679711E2F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CFAF9C-999B-D240-AD38-879591A43C00}"/>
              </a:ext>
            </a:extLst>
          </p:cNvPr>
          <p:cNvSpPr>
            <a:spLocks noGrp="1"/>
          </p:cNvSpPr>
          <p:nvPr>
            <p:ph sz="quarter" idx="4"/>
          </p:nvPr>
        </p:nvSpPr>
        <p:spPr>
          <a:xfrm>
            <a:off x="6172200" y="2505075"/>
            <a:ext cx="5183188" cy="332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36FB93B7-E795-6F49-B146-0E2B22328A32}"/>
              </a:ext>
            </a:extLst>
          </p:cNvPr>
          <p:cNvSpPr>
            <a:spLocks noGrp="1"/>
          </p:cNvSpPr>
          <p:nvPr>
            <p:ph type="ftr" sz="quarter" idx="10"/>
          </p:nvPr>
        </p:nvSpPr>
        <p:spPr>
          <a:xfrm>
            <a:off x="1157835" y="6310312"/>
            <a:ext cx="9030038" cy="365125"/>
          </a:xfrm>
          <a:prstGeom prst="rect">
            <a:avLst/>
          </a:prstGeom>
        </p:spPr>
        <p:txBody>
          <a:bodyPr vert="horz" lIns="91440" tIns="45720" rIns="91440" bIns="45720" rtlCol="0" anchor="ctr"/>
          <a:lstStyle>
            <a:lvl1pPr algn="l">
              <a:defRPr sz="1600">
                <a:solidFill>
                  <a:schemeClr val="bg1"/>
                </a:solidFill>
              </a:defRPr>
            </a:lvl1pPr>
          </a:lstStyle>
          <a:p>
            <a:r>
              <a:rPr lang="en-US" dirty="0"/>
              <a:t>DEPARTMENT NAME</a:t>
            </a:r>
          </a:p>
        </p:txBody>
      </p:sp>
    </p:spTree>
    <p:extLst>
      <p:ext uri="{BB962C8B-B14F-4D97-AF65-F5344CB8AC3E}">
        <p14:creationId xmlns:p14="http://schemas.microsoft.com/office/powerpoint/2010/main" val="321510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3692E-B298-BA42-92A3-94CAED55847F}"/>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interior title style</a:t>
            </a:r>
          </a:p>
        </p:txBody>
      </p:sp>
      <p:sp>
        <p:nvSpPr>
          <p:cNvPr id="3" name="Content Placeholder 2">
            <a:extLst>
              <a:ext uri="{FF2B5EF4-FFF2-40B4-BE49-F238E27FC236}">
                <a16:creationId xmlns:a16="http://schemas.microsoft.com/office/drawing/2014/main" id="{AF17F07D-7F3B-BD42-AAB1-45BBBDB166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DBD72C-2A6C-414F-8D24-4A8EF2CB0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3FD5BDBD-4321-F84A-A66B-284D997D571B}"/>
              </a:ext>
            </a:extLst>
          </p:cNvPr>
          <p:cNvSpPr>
            <a:spLocks noGrp="1"/>
          </p:cNvSpPr>
          <p:nvPr>
            <p:ph type="ftr" sz="quarter" idx="3"/>
          </p:nvPr>
        </p:nvSpPr>
        <p:spPr>
          <a:xfrm>
            <a:off x="1157835" y="6310312"/>
            <a:ext cx="9030038" cy="365125"/>
          </a:xfrm>
          <a:prstGeom prst="rect">
            <a:avLst/>
          </a:prstGeom>
        </p:spPr>
        <p:txBody>
          <a:bodyPr vert="horz" lIns="91440" tIns="45720" rIns="91440" bIns="45720" rtlCol="0" anchor="ctr"/>
          <a:lstStyle>
            <a:lvl1pPr algn="l">
              <a:defRPr sz="1600">
                <a:solidFill>
                  <a:schemeClr val="bg1"/>
                </a:solidFill>
              </a:defRPr>
            </a:lvl1pPr>
          </a:lstStyle>
          <a:p>
            <a:r>
              <a:rPr lang="en-US" dirty="0"/>
              <a:t>DEPARTMENT NAME</a:t>
            </a:r>
          </a:p>
        </p:txBody>
      </p:sp>
    </p:spTree>
    <p:extLst>
      <p:ext uri="{BB962C8B-B14F-4D97-AF65-F5344CB8AC3E}">
        <p14:creationId xmlns:p14="http://schemas.microsoft.com/office/powerpoint/2010/main" val="263403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A033-4994-8E47-ACCE-130B30012235}"/>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interior title style</a:t>
            </a:r>
          </a:p>
        </p:txBody>
      </p:sp>
      <p:sp>
        <p:nvSpPr>
          <p:cNvPr id="3" name="Picture Placeholder 2">
            <a:extLst>
              <a:ext uri="{FF2B5EF4-FFF2-40B4-BE49-F238E27FC236}">
                <a16:creationId xmlns:a16="http://schemas.microsoft.com/office/drawing/2014/main" id="{F7E58734-134F-294C-8A79-1D093C3B5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9D20B5-4BC4-B34B-88A0-93AB8CBEB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8703285B-A734-F941-9822-C9D02A727152}"/>
              </a:ext>
            </a:extLst>
          </p:cNvPr>
          <p:cNvSpPr>
            <a:spLocks noGrp="1"/>
          </p:cNvSpPr>
          <p:nvPr>
            <p:ph type="ftr" sz="quarter" idx="3"/>
          </p:nvPr>
        </p:nvSpPr>
        <p:spPr>
          <a:xfrm>
            <a:off x="1157835" y="6310312"/>
            <a:ext cx="9030038" cy="365125"/>
          </a:xfrm>
          <a:prstGeom prst="rect">
            <a:avLst/>
          </a:prstGeom>
        </p:spPr>
        <p:txBody>
          <a:bodyPr vert="horz" lIns="91440" tIns="45720" rIns="91440" bIns="45720" rtlCol="0" anchor="ctr"/>
          <a:lstStyle>
            <a:lvl1pPr algn="l">
              <a:defRPr sz="1600">
                <a:solidFill>
                  <a:schemeClr val="bg1"/>
                </a:solidFill>
              </a:defRPr>
            </a:lvl1pPr>
          </a:lstStyle>
          <a:p>
            <a:r>
              <a:rPr lang="en-US" dirty="0"/>
              <a:t>DEPARTMENT NAME</a:t>
            </a:r>
          </a:p>
        </p:txBody>
      </p:sp>
    </p:spTree>
    <p:extLst>
      <p:ext uri="{BB962C8B-B14F-4D97-AF65-F5344CB8AC3E}">
        <p14:creationId xmlns:p14="http://schemas.microsoft.com/office/powerpoint/2010/main" val="92145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B0A92284-6D85-974A-9889-75E7BE88EC61}"/>
              </a:ext>
            </a:extLst>
          </p:cNvPr>
          <p:cNvSpPr>
            <a:spLocks noGrp="1"/>
          </p:cNvSpPr>
          <p:nvPr>
            <p:ph type="ftr" sz="quarter" idx="3"/>
          </p:nvPr>
        </p:nvSpPr>
        <p:spPr>
          <a:xfrm>
            <a:off x="1157835" y="6310312"/>
            <a:ext cx="9030038" cy="365125"/>
          </a:xfrm>
          <a:prstGeom prst="rect">
            <a:avLst/>
          </a:prstGeom>
        </p:spPr>
        <p:txBody>
          <a:bodyPr vert="horz" lIns="91440" tIns="45720" rIns="91440" bIns="45720" rtlCol="0" anchor="ctr"/>
          <a:lstStyle>
            <a:lvl1pPr algn="l">
              <a:defRPr sz="1600">
                <a:solidFill>
                  <a:schemeClr val="tx1"/>
                </a:solidFill>
              </a:defRPr>
            </a:lvl1pPr>
          </a:lstStyle>
          <a:p>
            <a:r>
              <a:rPr lang="en-US" dirty="0"/>
              <a:t>DEPARTMENT NAME</a:t>
            </a:r>
          </a:p>
        </p:txBody>
      </p:sp>
      <p:sp>
        <p:nvSpPr>
          <p:cNvPr id="8" name="Title 1">
            <a:extLst>
              <a:ext uri="{FF2B5EF4-FFF2-40B4-BE49-F238E27FC236}">
                <a16:creationId xmlns:a16="http://schemas.microsoft.com/office/drawing/2014/main" id="{89A9FC2F-1125-9149-967D-E7D2FC1CBF68}"/>
              </a:ext>
            </a:extLst>
          </p:cNvPr>
          <p:cNvSpPr>
            <a:spLocks noGrp="1"/>
          </p:cNvSpPr>
          <p:nvPr>
            <p:ph type="ctrTitle" hasCustomPrompt="1"/>
          </p:nvPr>
        </p:nvSpPr>
        <p:spPr>
          <a:xfrm>
            <a:off x="914399" y="1621357"/>
            <a:ext cx="10182225" cy="689491"/>
          </a:xfrm>
          <a:prstGeom prst="rect">
            <a:avLst/>
          </a:prstGeom>
        </p:spPr>
        <p:txBody>
          <a:bodyPr anchor="t"/>
          <a:lstStyle>
            <a:lvl1pPr algn="l">
              <a:defRPr sz="4800" b="1"/>
            </a:lvl1pPr>
          </a:lstStyle>
          <a:p>
            <a:r>
              <a:rPr lang="en-US" dirty="0"/>
              <a:t>Click to edit Master divider style</a:t>
            </a:r>
          </a:p>
        </p:txBody>
      </p:sp>
      <p:sp>
        <p:nvSpPr>
          <p:cNvPr id="9" name="Subtitle 2">
            <a:extLst>
              <a:ext uri="{FF2B5EF4-FFF2-40B4-BE49-F238E27FC236}">
                <a16:creationId xmlns:a16="http://schemas.microsoft.com/office/drawing/2014/main" id="{94C09319-B5A5-DB4D-8F9C-CD883431FC0F}"/>
              </a:ext>
            </a:extLst>
          </p:cNvPr>
          <p:cNvSpPr>
            <a:spLocks noGrp="1"/>
          </p:cNvSpPr>
          <p:nvPr>
            <p:ph type="subTitle" idx="1" hasCustomPrompt="1"/>
          </p:nvPr>
        </p:nvSpPr>
        <p:spPr>
          <a:xfrm>
            <a:off x="914400" y="2473947"/>
            <a:ext cx="9144000" cy="3183904"/>
          </a:xfrm>
          <a:prstGeom prst="rect">
            <a:avLst/>
          </a:prstGeo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divider subtitle style</a:t>
            </a:r>
          </a:p>
        </p:txBody>
      </p:sp>
    </p:spTree>
    <p:extLst>
      <p:ext uri="{BB962C8B-B14F-4D97-AF65-F5344CB8AC3E}">
        <p14:creationId xmlns:p14="http://schemas.microsoft.com/office/powerpoint/2010/main" val="154661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19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BFF7-B66E-AF4F-BB73-F931808C6091}"/>
              </a:ext>
            </a:extLst>
          </p:cNvPr>
          <p:cNvSpPr>
            <a:spLocks noGrp="1"/>
          </p:cNvSpPr>
          <p:nvPr>
            <p:ph type="title"/>
          </p:nvPr>
        </p:nvSpPr>
        <p:spPr>
          <a:xfrm>
            <a:off x="838200" y="4869221"/>
            <a:ext cx="10515600" cy="676173"/>
          </a:xfrm>
          <a:prstGeom prst="rect">
            <a:avLst/>
          </a:prstGeom>
        </p:spPr>
        <p:txBody>
          <a:bodyPr/>
          <a:lstStyle>
            <a:lvl1pPr algn="ctr">
              <a:defRPr sz="3200" b="1"/>
            </a:lvl1pPr>
          </a:lstStyle>
          <a:p>
            <a:r>
              <a:rPr lang="en-US" dirty="0"/>
              <a:t>Click to edit Master title style</a:t>
            </a:r>
          </a:p>
        </p:txBody>
      </p:sp>
    </p:spTree>
    <p:extLst>
      <p:ext uri="{BB962C8B-B14F-4D97-AF65-F5344CB8AC3E}">
        <p14:creationId xmlns:p14="http://schemas.microsoft.com/office/powerpoint/2010/main" val="19882531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F0FB03-FC51-274D-A4F2-BAA829A47BE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01811585"/>
      </p:ext>
    </p:extLst>
  </p:cSld>
  <p:clrMap bg1="dk1" tx1="lt1" bg2="dk2" tx2="lt2" accent1="accent1" accent2="accent2" accent3="accent3" accent4="accent4" accent5="accent5" accent6="accent6" hlink="hlink" folHlink="folHlink"/>
  <p:sldLayoutIdLst>
    <p:sldLayoutId id="2147483649"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E7EA38-C2CE-DC48-8D16-4BAC6D9874B2}"/>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4C6C1D2-49C4-1A4F-BF79-BD8D6FCD3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interior title style</a:t>
            </a:r>
          </a:p>
        </p:txBody>
      </p:sp>
      <p:sp>
        <p:nvSpPr>
          <p:cNvPr id="3" name="Text Placeholder 2">
            <a:extLst>
              <a:ext uri="{FF2B5EF4-FFF2-40B4-BE49-F238E27FC236}">
                <a16:creationId xmlns:a16="http://schemas.microsoft.com/office/drawing/2014/main" id="{B4CEB20D-1047-EF4A-AF9A-A90791F25774}"/>
              </a:ext>
            </a:extLst>
          </p:cNvPr>
          <p:cNvSpPr>
            <a:spLocks noGrp="1"/>
          </p:cNvSpPr>
          <p:nvPr>
            <p:ph type="body" idx="1"/>
          </p:nvPr>
        </p:nvSpPr>
        <p:spPr>
          <a:xfrm>
            <a:off x="838200" y="1825625"/>
            <a:ext cx="10515600" cy="39925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BBACFC4-8B69-A341-B39E-628E01728EC5}"/>
              </a:ext>
            </a:extLst>
          </p:cNvPr>
          <p:cNvSpPr>
            <a:spLocks noGrp="1"/>
          </p:cNvSpPr>
          <p:nvPr>
            <p:ph type="ftr" sz="quarter" idx="3"/>
          </p:nvPr>
        </p:nvSpPr>
        <p:spPr>
          <a:xfrm>
            <a:off x="1157835" y="6310312"/>
            <a:ext cx="9030038" cy="365125"/>
          </a:xfrm>
          <a:prstGeom prst="rect">
            <a:avLst/>
          </a:prstGeom>
        </p:spPr>
        <p:txBody>
          <a:bodyPr vert="horz" lIns="91440" tIns="45720" rIns="91440" bIns="45720" rtlCol="0" anchor="ctr"/>
          <a:lstStyle>
            <a:lvl1pPr algn="l">
              <a:defRPr sz="1600">
                <a:solidFill>
                  <a:schemeClr val="bg1"/>
                </a:solidFill>
              </a:defRPr>
            </a:lvl1pPr>
          </a:lstStyle>
          <a:p>
            <a:r>
              <a:rPr lang="en-US" dirty="0"/>
              <a:t>DEPARTMENT NAME</a:t>
            </a:r>
          </a:p>
        </p:txBody>
      </p:sp>
    </p:spTree>
    <p:extLst>
      <p:ext uri="{BB962C8B-B14F-4D97-AF65-F5344CB8AC3E}">
        <p14:creationId xmlns:p14="http://schemas.microsoft.com/office/powerpoint/2010/main" val="740814283"/>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8" r:id="rId4"/>
    <p:sldLayoutId id="2147483669" r:id="rId5"/>
  </p:sldLayoutIdLst>
  <p:hf sldNum="0" hdr="0" dt="0"/>
  <p:txStyles>
    <p:titleStyle>
      <a:lvl1pPr algn="l" defTabSz="914400" rtl="0" eaLnBrk="1" latinLnBrk="0" hangingPunct="1">
        <a:lnSpc>
          <a:spcPct val="90000"/>
        </a:lnSpc>
        <a:spcBef>
          <a:spcPct val="0"/>
        </a:spcBef>
        <a:buNone/>
        <a:defRPr sz="3200" b="1" kern="1200">
          <a:solidFill>
            <a:srgbClr val="D719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699867-562E-CD4B-B841-D4BA6BC590C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5458718"/>
      </p:ext>
    </p:extLst>
  </p:cSld>
  <p:clrMap bg1="dk1" tx1="lt1" bg2="dk2" tx2="lt2" accent1="accent1" accent2="accent2" accent3="accent3" accent4="accent4" accent5="accent5" accent6="accent6" hlink="hlink" folHlink="folHlink"/>
  <p:sldLayoutIdLst>
    <p:sldLayoutId id="2147483673" r:id="rId1"/>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0C1499-9A35-9F48-98EC-702212B7BF7C}"/>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50290482"/>
      </p:ext>
    </p:extLst>
  </p:cSld>
  <p:clrMap bg1="dk1" tx1="lt1" bg2="dk2" tx2="lt2" accent1="accent1" accent2="accent2" accent3="accent3" accent4="accent4" accent5="accent5" accent6="accent6" hlink="hlink" folHlink="folHlink"/>
  <p:sldLayoutIdLst>
    <p:sldLayoutId id="2147483691" r:id="rId1"/>
    <p:sldLayoutId id="2147483690"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2.m4a"/><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notesSlide" Target="../notesSlides/notesSlide2.xm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png"/><Relationship Id="rId5" Type="http://schemas.openxmlformats.org/officeDocument/2006/relationships/hyperlink" Target="https://www.themarshallproject.org/2021/09/01/police-say-demoralized-officers-are-quitting-in-droves-labor-data-says-no"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jpeg"/><Relationship Id="rId5" Type="http://schemas.openxmlformats.org/officeDocument/2006/relationships/hyperlink" Target="https://doi.org/10.1111/1745-9133.12556"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www.washingtonpost.com/national-security/interactive/2022/women-police-nebraska/" TargetMode="External"/><Relationship Id="rId3" Type="http://schemas.openxmlformats.org/officeDocument/2006/relationships/audio" Target="../media/media5.m4a"/><Relationship Id="rId7" Type="http://schemas.openxmlformats.org/officeDocument/2006/relationships/hyperlink" Target="https://www.wsbtv.com/news/local/dekalb-county/local-police-department-down-150-plus-officers-unique-plan-fight-crime/GRTWI22E6NDFLFMBSC2CLUDQBU/" TargetMode="Externa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hyperlink" Target="https://www.theurbanist.org/2022/08/18/seattle-council-approves-police-hiring-bonuses-topping-out-at-30000/" TargetMode="External"/><Relationship Id="rId11" Type="http://schemas.openxmlformats.org/officeDocument/2006/relationships/image" Target="../media/image5.png"/><Relationship Id="rId5" Type="http://schemas.openxmlformats.org/officeDocument/2006/relationships/notesSlide" Target="../notesSlides/notesSlide5.xml"/><Relationship Id="rId10" Type="http://schemas.openxmlformats.org/officeDocument/2006/relationships/hyperlink" Target="https://hbr.org/2016/09/managing-police-departments-post-ferguson" TargetMode="External"/><Relationship Id="rId4" Type="http://schemas.openxmlformats.org/officeDocument/2006/relationships/slideLayout" Target="../slideLayouts/slideLayout2.xml"/><Relationship Id="rId9" Type="http://schemas.openxmlformats.org/officeDocument/2006/relationships/hyperlink" Target="https://30x30initiative.org/"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7DEE-A39C-1C40-8BB7-06FA3DEC1CF9}"/>
              </a:ext>
            </a:extLst>
          </p:cNvPr>
          <p:cNvSpPr>
            <a:spLocks noGrp="1"/>
          </p:cNvSpPr>
          <p:nvPr>
            <p:ph type="ctrTitle"/>
          </p:nvPr>
        </p:nvSpPr>
        <p:spPr>
          <a:xfrm>
            <a:off x="914400" y="2440229"/>
            <a:ext cx="9144000" cy="689491"/>
          </a:xfrm>
        </p:spPr>
        <p:txBody>
          <a:bodyPr/>
          <a:lstStyle/>
          <a:p>
            <a:r>
              <a:rPr lang="en-US" dirty="0"/>
              <a:t>Recruitment and Retention: Ongoing Challenges</a:t>
            </a:r>
          </a:p>
        </p:txBody>
      </p:sp>
      <p:sp>
        <p:nvSpPr>
          <p:cNvPr id="3" name="Subtitle 2">
            <a:extLst>
              <a:ext uri="{FF2B5EF4-FFF2-40B4-BE49-F238E27FC236}">
                <a16:creationId xmlns:a16="http://schemas.microsoft.com/office/drawing/2014/main" id="{E7D5699A-C14A-6C41-B92E-8BB5E4C84D31}"/>
              </a:ext>
            </a:extLst>
          </p:cNvPr>
          <p:cNvSpPr>
            <a:spLocks noGrp="1"/>
          </p:cNvSpPr>
          <p:nvPr>
            <p:ph type="subTitle" idx="1"/>
          </p:nvPr>
        </p:nvSpPr>
        <p:spPr>
          <a:xfrm>
            <a:off x="914400" y="4073025"/>
            <a:ext cx="9144000" cy="590926"/>
          </a:xfrm>
        </p:spPr>
        <p:txBody>
          <a:bodyPr/>
          <a:lstStyle/>
          <a:p>
            <a:r>
              <a:rPr lang="en-US" dirty="0"/>
              <a:t>Justin Nix, PhD</a:t>
            </a:r>
          </a:p>
          <a:p>
            <a:r>
              <a:rPr lang="en-US" dirty="0"/>
              <a:t>Distinguished Associate Professor</a:t>
            </a:r>
          </a:p>
        </p:txBody>
      </p:sp>
      <p:sp>
        <p:nvSpPr>
          <p:cNvPr id="6" name="Date Placeholder 5">
            <a:extLst>
              <a:ext uri="{FF2B5EF4-FFF2-40B4-BE49-F238E27FC236}">
                <a16:creationId xmlns:a16="http://schemas.microsoft.com/office/drawing/2014/main" id="{204BE8EA-9E9B-7640-AF1A-AC63B40490F3}"/>
              </a:ext>
            </a:extLst>
          </p:cNvPr>
          <p:cNvSpPr>
            <a:spLocks noGrp="1"/>
          </p:cNvSpPr>
          <p:nvPr>
            <p:ph type="dt" sz="half" idx="10"/>
          </p:nvPr>
        </p:nvSpPr>
        <p:spPr/>
        <p:txBody>
          <a:bodyPr/>
          <a:lstStyle/>
          <a:p>
            <a:r>
              <a:rPr lang="en-US" dirty="0"/>
              <a:t>August 2022</a:t>
            </a:r>
          </a:p>
        </p:txBody>
      </p:sp>
      <p:sp>
        <p:nvSpPr>
          <p:cNvPr id="4" name="Text Placeholder 3">
            <a:extLst>
              <a:ext uri="{FF2B5EF4-FFF2-40B4-BE49-F238E27FC236}">
                <a16:creationId xmlns:a16="http://schemas.microsoft.com/office/drawing/2014/main" id="{0ABBE863-C217-C940-8FFB-F2E0D3029C6C}"/>
              </a:ext>
            </a:extLst>
          </p:cNvPr>
          <p:cNvSpPr>
            <a:spLocks noGrp="1"/>
          </p:cNvSpPr>
          <p:nvPr>
            <p:ph type="body" sz="quarter" idx="12"/>
          </p:nvPr>
        </p:nvSpPr>
        <p:spPr>
          <a:xfrm>
            <a:off x="914400" y="5337149"/>
            <a:ext cx="5859463" cy="689492"/>
          </a:xfrm>
        </p:spPr>
        <p:txBody>
          <a:bodyPr/>
          <a:lstStyle/>
          <a:p>
            <a:r>
              <a:rPr lang="en-US" dirty="0"/>
              <a:t>School of Criminology and Criminal Justice</a:t>
            </a:r>
          </a:p>
        </p:txBody>
      </p:sp>
      <p:pic>
        <p:nvPicPr>
          <p:cNvPr id="7" name="Audio 6">
            <a:hlinkClick r:id="" action="ppaction://media"/>
            <a:extLst>
              <a:ext uri="{FF2B5EF4-FFF2-40B4-BE49-F238E27FC236}">
                <a16:creationId xmlns:a16="http://schemas.microsoft.com/office/drawing/2014/main" id="{C0F14AC9-12A1-750E-ABF3-C429362BB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1819196"/>
      </p:ext>
    </p:extLst>
  </p:cSld>
  <p:clrMapOvr>
    <a:masterClrMapping/>
  </p:clrMapOvr>
  <mc:AlternateContent xmlns:mc="http://schemas.openxmlformats.org/markup-compatibility/2006">
    <mc:Choice xmlns:p14="http://schemas.microsoft.com/office/powerpoint/2010/main" Requires="p14">
      <p:transition spd="slow" p14:dur="2000" advTm="41644"/>
    </mc:Choice>
    <mc:Fallback>
      <p:transition spd="slow" advTm="4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63747-C5F8-5B44-B2C0-BF936E137CB0}"/>
              </a:ext>
            </a:extLst>
          </p:cNvPr>
          <p:cNvSpPr>
            <a:spLocks noGrp="1"/>
          </p:cNvSpPr>
          <p:nvPr>
            <p:ph type="title"/>
          </p:nvPr>
        </p:nvSpPr>
        <p:spPr/>
        <p:txBody>
          <a:bodyPr/>
          <a:lstStyle/>
          <a:p>
            <a:r>
              <a:rPr lang="en-US" dirty="0"/>
              <a:t>A nationwide crisis?</a:t>
            </a:r>
          </a:p>
        </p:txBody>
      </p:sp>
      <p:sp>
        <p:nvSpPr>
          <p:cNvPr id="4" name="Footer Placeholder 3">
            <a:extLst>
              <a:ext uri="{FF2B5EF4-FFF2-40B4-BE49-F238E27FC236}">
                <a16:creationId xmlns:a16="http://schemas.microsoft.com/office/drawing/2014/main" id="{4C84C17E-18F9-BA4E-B8CB-89A4D51DD21F}"/>
              </a:ext>
            </a:extLst>
          </p:cNvPr>
          <p:cNvSpPr>
            <a:spLocks noGrp="1"/>
          </p:cNvSpPr>
          <p:nvPr>
            <p:ph type="ftr" sz="quarter" idx="3"/>
          </p:nvPr>
        </p:nvSpPr>
        <p:spPr/>
        <p:txBody>
          <a:bodyPr/>
          <a:lstStyle/>
          <a:p>
            <a:r>
              <a:rPr lang="en-US" dirty="0"/>
              <a:t>School of Criminology and Criminal Justice</a:t>
            </a:r>
          </a:p>
        </p:txBody>
      </p:sp>
      <p:pic>
        <p:nvPicPr>
          <p:cNvPr id="16" name="Picture 15">
            <a:extLst>
              <a:ext uri="{FF2B5EF4-FFF2-40B4-BE49-F238E27FC236}">
                <a16:creationId xmlns:a16="http://schemas.microsoft.com/office/drawing/2014/main" id="{91EBA11D-11D0-AC09-8195-C35ED3278D30}"/>
              </a:ext>
            </a:extLst>
          </p:cNvPr>
          <p:cNvPicPr>
            <a:picLocks noChangeAspect="1"/>
          </p:cNvPicPr>
          <p:nvPr/>
        </p:nvPicPr>
        <p:blipFill>
          <a:blip r:embed="rId6"/>
          <a:stretch>
            <a:fillRect/>
          </a:stretch>
        </p:blipFill>
        <p:spPr>
          <a:xfrm>
            <a:off x="7496144" y="2443168"/>
            <a:ext cx="4525818" cy="844249"/>
          </a:xfrm>
          <a:prstGeom prst="rect">
            <a:avLst/>
          </a:prstGeom>
        </p:spPr>
      </p:pic>
      <p:pic>
        <p:nvPicPr>
          <p:cNvPr id="29" name="Picture 28">
            <a:extLst>
              <a:ext uri="{FF2B5EF4-FFF2-40B4-BE49-F238E27FC236}">
                <a16:creationId xmlns:a16="http://schemas.microsoft.com/office/drawing/2014/main" id="{03903F11-6EF0-2905-1AC4-EDFD3BFC5ADB}"/>
              </a:ext>
            </a:extLst>
          </p:cNvPr>
          <p:cNvPicPr>
            <a:picLocks noChangeAspect="1"/>
          </p:cNvPicPr>
          <p:nvPr/>
        </p:nvPicPr>
        <p:blipFill>
          <a:blip r:embed="rId7"/>
          <a:stretch>
            <a:fillRect/>
          </a:stretch>
        </p:blipFill>
        <p:spPr>
          <a:xfrm>
            <a:off x="160966" y="1310880"/>
            <a:ext cx="5814940" cy="1006581"/>
          </a:xfrm>
          <a:prstGeom prst="rect">
            <a:avLst/>
          </a:prstGeom>
        </p:spPr>
      </p:pic>
      <p:pic>
        <p:nvPicPr>
          <p:cNvPr id="30" name="Picture 29">
            <a:extLst>
              <a:ext uri="{FF2B5EF4-FFF2-40B4-BE49-F238E27FC236}">
                <a16:creationId xmlns:a16="http://schemas.microsoft.com/office/drawing/2014/main" id="{B10758FB-E773-2189-7828-1BAB0410FF88}"/>
              </a:ext>
            </a:extLst>
          </p:cNvPr>
          <p:cNvPicPr>
            <a:picLocks noChangeAspect="1"/>
          </p:cNvPicPr>
          <p:nvPr/>
        </p:nvPicPr>
        <p:blipFill>
          <a:blip r:embed="rId8"/>
          <a:stretch>
            <a:fillRect/>
          </a:stretch>
        </p:blipFill>
        <p:spPr>
          <a:xfrm>
            <a:off x="160966" y="2371309"/>
            <a:ext cx="5703417" cy="675404"/>
          </a:xfrm>
          <a:prstGeom prst="rect">
            <a:avLst/>
          </a:prstGeom>
        </p:spPr>
      </p:pic>
      <p:pic>
        <p:nvPicPr>
          <p:cNvPr id="31" name="Picture 30">
            <a:extLst>
              <a:ext uri="{FF2B5EF4-FFF2-40B4-BE49-F238E27FC236}">
                <a16:creationId xmlns:a16="http://schemas.microsoft.com/office/drawing/2014/main" id="{815E1BFB-BC3B-5348-0E27-9BE098A999EC}"/>
              </a:ext>
            </a:extLst>
          </p:cNvPr>
          <p:cNvPicPr>
            <a:picLocks noChangeAspect="1"/>
          </p:cNvPicPr>
          <p:nvPr/>
        </p:nvPicPr>
        <p:blipFill>
          <a:blip r:embed="rId9"/>
          <a:stretch>
            <a:fillRect/>
          </a:stretch>
        </p:blipFill>
        <p:spPr>
          <a:xfrm>
            <a:off x="157048" y="3054460"/>
            <a:ext cx="5119689" cy="1218620"/>
          </a:xfrm>
          <a:prstGeom prst="rect">
            <a:avLst/>
          </a:prstGeom>
        </p:spPr>
      </p:pic>
      <p:pic>
        <p:nvPicPr>
          <p:cNvPr id="32" name="Picture 31">
            <a:extLst>
              <a:ext uri="{FF2B5EF4-FFF2-40B4-BE49-F238E27FC236}">
                <a16:creationId xmlns:a16="http://schemas.microsoft.com/office/drawing/2014/main" id="{153F2B23-6FEC-530C-6780-D4FFC2B53742}"/>
              </a:ext>
            </a:extLst>
          </p:cNvPr>
          <p:cNvPicPr>
            <a:picLocks noChangeAspect="1"/>
          </p:cNvPicPr>
          <p:nvPr/>
        </p:nvPicPr>
        <p:blipFill>
          <a:blip r:embed="rId10"/>
          <a:stretch>
            <a:fillRect/>
          </a:stretch>
        </p:blipFill>
        <p:spPr>
          <a:xfrm>
            <a:off x="178690" y="5080301"/>
            <a:ext cx="5667967" cy="954527"/>
          </a:xfrm>
          <a:prstGeom prst="rect">
            <a:avLst/>
          </a:prstGeom>
        </p:spPr>
      </p:pic>
      <p:pic>
        <p:nvPicPr>
          <p:cNvPr id="33" name="Picture 32">
            <a:extLst>
              <a:ext uri="{FF2B5EF4-FFF2-40B4-BE49-F238E27FC236}">
                <a16:creationId xmlns:a16="http://schemas.microsoft.com/office/drawing/2014/main" id="{856273B5-2A0D-A638-09A3-600401D4A4E3}"/>
              </a:ext>
            </a:extLst>
          </p:cNvPr>
          <p:cNvPicPr>
            <a:picLocks noChangeAspect="1"/>
          </p:cNvPicPr>
          <p:nvPr/>
        </p:nvPicPr>
        <p:blipFill>
          <a:blip r:embed="rId11"/>
          <a:stretch>
            <a:fillRect/>
          </a:stretch>
        </p:blipFill>
        <p:spPr>
          <a:xfrm>
            <a:off x="5052454" y="25232"/>
            <a:ext cx="5227783" cy="1102736"/>
          </a:xfrm>
          <a:prstGeom prst="rect">
            <a:avLst/>
          </a:prstGeom>
        </p:spPr>
      </p:pic>
      <p:pic>
        <p:nvPicPr>
          <p:cNvPr id="34" name="Picture 33">
            <a:extLst>
              <a:ext uri="{FF2B5EF4-FFF2-40B4-BE49-F238E27FC236}">
                <a16:creationId xmlns:a16="http://schemas.microsoft.com/office/drawing/2014/main" id="{99F8AD35-5F5E-C9A8-F53A-5C194903CBDC}"/>
              </a:ext>
            </a:extLst>
          </p:cNvPr>
          <p:cNvPicPr>
            <a:picLocks noChangeAspect="1"/>
          </p:cNvPicPr>
          <p:nvPr/>
        </p:nvPicPr>
        <p:blipFill rotWithShape="1">
          <a:blip r:embed="rId12"/>
          <a:srcRect b="27804"/>
          <a:stretch/>
        </p:blipFill>
        <p:spPr>
          <a:xfrm>
            <a:off x="7082916" y="4782525"/>
            <a:ext cx="3886633" cy="1054664"/>
          </a:xfrm>
          <a:prstGeom prst="rect">
            <a:avLst/>
          </a:prstGeom>
        </p:spPr>
      </p:pic>
      <p:pic>
        <p:nvPicPr>
          <p:cNvPr id="35" name="Picture 34">
            <a:extLst>
              <a:ext uri="{FF2B5EF4-FFF2-40B4-BE49-F238E27FC236}">
                <a16:creationId xmlns:a16="http://schemas.microsoft.com/office/drawing/2014/main" id="{8B8622C0-590B-4BE3-F279-594C3A15701F}"/>
              </a:ext>
            </a:extLst>
          </p:cNvPr>
          <p:cNvPicPr>
            <a:picLocks noChangeAspect="1"/>
          </p:cNvPicPr>
          <p:nvPr/>
        </p:nvPicPr>
        <p:blipFill rotWithShape="1">
          <a:blip r:embed="rId13"/>
          <a:srcRect b="45647"/>
          <a:stretch/>
        </p:blipFill>
        <p:spPr>
          <a:xfrm>
            <a:off x="6096000" y="1753678"/>
            <a:ext cx="5413808" cy="675986"/>
          </a:xfrm>
          <a:prstGeom prst="rect">
            <a:avLst/>
          </a:prstGeom>
        </p:spPr>
      </p:pic>
      <p:pic>
        <p:nvPicPr>
          <p:cNvPr id="8" name="Picture 7">
            <a:extLst>
              <a:ext uri="{FF2B5EF4-FFF2-40B4-BE49-F238E27FC236}">
                <a16:creationId xmlns:a16="http://schemas.microsoft.com/office/drawing/2014/main" id="{AEA22BB4-A872-3909-AE88-50B6AF261F93}"/>
              </a:ext>
            </a:extLst>
          </p:cNvPr>
          <p:cNvPicPr>
            <a:picLocks noChangeAspect="1"/>
          </p:cNvPicPr>
          <p:nvPr/>
        </p:nvPicPr>
        <p:blipFill>
          <a:blip r:embed="rId14"/>
          <a:stretch>
            <a:fillRect/>
          </a:stretch>
        </p:blipFill>
        <p:spPr>
          <a:xfrm>
            <a:off x="6538606" y="728006"/>
            <a:ext cx="5248059" cy="1012168"/>
          </a:xfrm>
          <a:prstGeom prst="rect">
            <a:avLst/>
          </a:prstGeom>
        </p:spPr>
      </p:pic>
      <p:pic>
        <p:nvPicPr>
          <p:cNvPr id="10" name="Picture 9">
            <a:extLst>
              <a:ext uri="{FF2B5EF4-FFF2-40B4-BE49-F238E27FC236}">
                <a16:creationId xmlns:a16="http://schemas.microsoft.com/office/drawing/2014/main" id="{FE0E0A9B-2392-444D-7FC4-02DCA3651C48}"/>
              </a:ext>
            </a:extLst>
          </p:cNvPr>
          <p:cNvPicPr>
            <a:picLocks noChangeAspect="1"/>
          </p:cNvPicPr>
          <p:nvPr/>
        </p:nvPicPr>
        <p:blipFill rotWithShape="1">
          <a:blip r:embed="rId15"/>
          <a:srcRect b="35495"/>
          <a:stretch/>
        </p:blipFill>
        <p:spPr>
          <a:xfrm>
            <a:off x="6096000" y="3006314"/>
            <a:ext cx="4120717" cy="753906"/>
          </a:xfrm>
          <a:prstGeom prst="rect">
            <a:avLst/>
          </a:prstGeom>
        </p:spPr>
      </p:pic>
      <p:pic>
        <p:nvPicPr>
          <p:cNvPr id="20" name="Picture 19">
            <a:extLst>
              <a:ext uri="{FF2B5EF4-FFF2-40B4-BE49-F238E27FC236}">
                <a16:creationId xmlns:a16="http://schemas.microsoft.com/office/drawing/2014/main" id="{300B27D1-0401-09BA-B06F-3D710C71B4E8}"/>
              </a:ext>
            </a:extLst>
          </p:cNvPr>
          <p:cNvPicPr>
            <a:picLocks noChangeAspect="1"/>
          </p:cNvPicPr>
          <p:nvPr/>
        </p:nvPicPr>
        <p:blipFill>
          <a:blip r:embed="rId16"/>
          <a:stretch>
            <a:fillRect/>
          </a:stretch>
        </p:blipFill>
        <p:spPr>
          <a:xfrm>
            <a:off x="5250009" y="3724276"/>
            <a:ext cx="6941991" cy="730145"/>
          </a:xfrm>
          <a:prstGeom prst="rect">
            <a:avLst/>
          </a:prstGeom>
        </p:spPr>
      </p:pic>
      <p:pic>
        <p:nvPicPr>
          <p:cNvPr id="6" name="Picture 5">
            <a:extLst>
              <a:ext uri="{FF2B5EF4-FFF2-40B4-BE49-F238E27FC236}">
                <a16:creationId xmlns:a16="http://schemas.microsoft.com/office/drawing/2014/main" id="{355A1880-7C48-89B5-2343-D3A895C63438}"/>
              </a:ext>
            </a:extLst>
          </p:cNvPr>
          <p:cNvPicPr>
            <a:picLocks noChangeAspect="1"/>
          </p:cNvPicPr>
          <p:nvPr/>
        </p:nvPicPr>
        <p:blipFill>
          <a:blip r:embed="rId17"/>
          <a:stretch>
            <a:fillRect/>
          </a:stretch>
        </p:blipFill>
        <p:spPr>
          <a:xfrm>
            <a:off x="157048" y="4370933"/>
            <a:ext cx="5569497" cy="691189"/>
          </a:xfrm>
          <a:prstGeom prst="rect">
            <a:avLst/>
          </a:prstGeom>
        </p:spPr>
      </p:pic>
      <p:pic>
        <p:nvPicPr>
          <p:cNvPr id="14" name="Audio 13">
            <a:hlinkClick r:id="" action="ppaction://media"/>
            <a:extLst>
              <a:ext uri="{FF2B5EF4-FFF2-40B4-BE49-F238E27FC236}">
                <a16:creationId xmlns:a16="http://schemas.microsoft.com/office/drawing/2014/main" id="{F9C5D31F-50CE-872A-4850-A92921B48527}"/>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35708105"/>
      </p:ext>
    </p:extLst>
  </p:cSld>
  <p:clrMapOvr>
    <a:masterClrMapping/>
  </p:clrMapOvr>
  <mc:AlternateContent xmlns:mc="http://schemas.openxmlformats.org/markup-compatibility/2006">
    <mc:Choice xmlns:p14="http://schemas.microsoft.com/office/powerpoint/2010/main" Requires="p14">
      <p:transition spd="slow" p14:dur="2000" advTm="215426"/>
    </mc:Choice>
    <mc:Fallback>
      <p:transition spd="slow" advTm="21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1" name="Freeform: Shape 20">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23" name="Freeform: Shape 22">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AD9D3CB-356E-62F7-A73A-2040BDE9E5CD}"/>
              </a:ext>
            </a:extLst>
          </p:cNvPr>
          <p:cNvSpPr>
            <a:spLocks noGrp="1"/>
          </p:cNvSpPr>
          <p:nvPr>
            <p:ph type="title"/>
          </p:nvPr>
        </p:nvSpPr>
        <p:spPr>
          <a:xfrm>
            <a:off x="182901" y="2050800"/>
            <a:ext cx="3906982" cy="2756400"/>
          </a:xfrm>
          <a:prstGeom prst="ellipse">
            <a:avLst/>
          </a:prstGeom>
        </p:spPr>
        <p:txBody>
          <a:bodyPr vert="horz" lIns="91440" tIns="45720" rIns="91440" bIns="45720" rtlCol="0" anchor="b">
            <a:noAutofit/>
          </a:bodyPr>
          <a:lstStyle/>
          <a:p>
            <a:pPr algn="ctr"/>
            <a:r>
              <a:rPr lang="en-US" sz="3600" kern="1200" dirty="0">
                <a:solidFill>
                  <a:schemeClr val="bg1"/>
                </a:solidFill>
                <a:latin typeface="+mj-lt"/>
                <a:ea typeface="+mj-ea"/>
                <a:cs typeface="+mj-cs"/>
              </a:rPr>
              <a:t>Concerning trend or </a:t>
            </a:r>
            <a:r>
              <a:rPr lang="en-US" sz="3600" kern="1200" dirty="0">
                <a:solidFill>
                  <a:schemeClr val="bg1"/>
                </a:solidFill>
                <a:latin typeface="+mj-lt"/>
                <a:ea typeface="+mj-ea"/>
                <a:cs typeface="+mj-cs"/>
                <a:hlinkClick r:id="rId5">
                  <a:extLst>
                    <a:ext uri="{A12FA001-AC4F-418D-AE19-62706E023703}">
                      <ahyp:hlinkClr xmlns:ahyp="http://schemas.microsoft.com/office/drawing/2018/hyperlinkcolor" val="tx"/>
                    </a:ext>
                  </a:extLst>
                </a:hlinkClick>
              </a:rPr>
              <a:t>momentary blip</a:t>
            </a:r>
            <a:r>
              <a:rPr lang="en-US" sz="3600" dirty="0">
                <a:solidFill>
                  <a:schemeClr val="bg1"/>
                </a:solidFill>
              </a:rPr>
              <a:t>?</a:t>
            </a:r>
            <a:endParaRPr lang="en-US" sz="3600" kern="1200" dirty="0">
              <a:solidFill>
                <a:schemeClr val="bg1"/>
              </a:solidFill>
              <a:latin typeface="+mj-lt"/>
              <a:ea typeface="+mj-ea"/>
              <a:cs typeface="+mj-cs"/>
            </a:endParaRPr>
          </a:p>
        </p:txBody>
      </p:sp>
      <p:sp>
        <p:nvSpPr>
          <p:cNvPr id="4" name="Footer Placeholder 3">
            <a:extLst>
              <a:ext uri="{FF2B5EF4-FFF2-40B4-BE49-F238E27FC236}">
                <a16:creationId xmlns:a16="http://schemas.microsoft.com/office/drawing/2014/main" id="{863C6B74-B94D-ED3B-C280-75A208733E72}"/>
              </a:ext>
            </a:extLst>
          </p:cNvPr>
          <p:cNvSpPr>
            <a:spLocks noGrp="1"/>
          </p:cNvSpPr>
          <p:nvPr>
            <p:ph type="ftr" sz="quarter" idx="3"/>
          </p:nvPr>
        </p:nvSpPr>
        <p:spPr>
          <a:xfrm>
            <a:off x="4849091" y="6382327"/>
            <a:ext cx="7226133" cy="472589"/>
          </a:xfrm>
        </p:spPr>
        <p:txBody>
          <a:bodyPr vert="horz" lIns="91440" tIns="45720" rIns="91440" bIns="45720" rtlCol="0" anchor="ctr">
            <a:normAutofit/>
          </a:bodyPr>
          <a:lstStyle/>
          <a:p>
            <a:pPr algn="ctr">
              <a:spcAft>
                <a:spcPts val="600"/>
              </a:spcAft>
            </a:pPr>
            <a:r>
              <a:rPr lang="en-US" sz="1200" b="1" kern="1200" dirty="0">
                <a:solidFill>
                  <a:schemeClr val="tx1">
                    <a:alpha val="60000"/>
                  </a:schemeClr>
                </a:solidFill>
                <a:latin typeface="+mn-lt"/>
                <a:ea typeface="+mn-ea"/>
                <a:cs typeface="+mn-cs"/>
              </a:rPr>
              <a:t>See </a:t>
            </a:r>
            <a:r>
              <a:rPr lang="en-US" sz="1200" b="1" kern="1200" dirty="0" err="1">
                <a:solidFill>
                  <a:schemeClr val="tx1">
                    <a:alpha val="60000"/>
                  </a:schemeClr>
                </a:solidFill>
                <a:latin typeface="+mn-lt"/>
                <a:ea typeface="+mn-ea"/>
                <a:cs typeface="+mn-cs"/>
              </a:rPr>
              <a:t>Weihua</a:t>
            </a:r>
            <a:r>
              <a:rPr lang="en-US" sz="1200" b="1" kern="1200" dirty="0">
                <a:solidFill>
                  <a:schemeClr val="tx1">
                    <a:alpha val="60000"/>
                  </a:schemeClr>
                </a:solidFill>
                <a:latin typeface="+mn-lt"/>
                <a:ea typeface="+mn-ea"/>
                <a:cs typeface="+mn-cs"/>
              </a:rPr>
              <a:t> Li and </a:t>
            </a:r>
            <a:r>
              <a:rPr lang="en-US" sz="1200" b="1" kern="1200" dirty="0" err="1">
                <a:solidFill>
                  <a:schemeClr val="tx1">
                    <a:alpha val="60000"/>
                  </a:schemeClr>
                </a:solidFill>
                <a:latin typeface="+mn-lt"/>
                <a:ea typeface="+mn-ea"/>
                <a:cs typeface="+mn-cs"/>
              </a:rPr>
              <a:t>Ilica</a:t>
            </a:r>
            <a:r>
              <a:rPr lang="en-US" sz="1200" b="1" kern="1200" dirty="0">
                <a:solidFill>
                  <a:schemeClr val="tx1">
                    <a:alpha val="60000"/>
                  </a:schemeClr>
                </a:solidFill>
                <a:latin typeface="+mn-lt"/>
                <a:ea typeface="+mn-ea"/>
                <a:cs typeface="+mn-cs"/>
              </a:rPr>
              <a:t> Mahajan (2021). Police say demoralized officers are quitting in droves. Labor data says no. </a:t>
            </a:r>
            <a:r>
              <a:rPr lang="en-US" sz="1200" b="1" i="1" kern="1200" dirty="0">
                <a:solidFill>
                  <a:schemeClr val="tx1">
                    <a:alpha val="60000"/>
                  </a:schemeClr>
                </a:solidFill>
                <a:latin typeface="+mn-lt"/>
                <a:ea typeface="+mn-ea"/>
                <a:cs typeface="+mn-cs"/>
              </a:rPr>
              <a:t>The Marshall Project </a:t>
            </a:r>
            <a:r>
              <a:rPr lang="en-US" sz="1200" b="1" kern="1200" dirty="0">
                <a:solidFill>
                  <a:schemeClr val="tx1">
                    <a:alpha val="60000"/>
                  </a:schemeClr>
                </a:solidFill>
                <a:latin typeface="+mn-lt"/>
                <a:ea typeface="+mn-ea"/>
                <a:cs typeface="+mn-cs"/>
              </a:rPr>
              <a:t>(Last accessed 8/18/2022).</a:t>
            </a:r>
          </a:p>
        </p:txBody>
      </p:sp>
      <p:pic>
        <p:nvPicPr>
          <p:cNvPr id="8" name="Content Placeholder 10">
            <a:extLst>
              <a:ext uri="{FF2B5EF4-FFF2-40B4-BE49-F238E27FC236}">
                <a16:creationId xmlns:a16="http://schemas.microsoft.com/office/drawing/2014/main" id="{C72D0D24-D00E-64B7-F906-9D29623EDC33}"/>
              </a:ext>
            </a:extLst>
          </p:cNvPr>
          <p:cNvPicPr>
            <a:picLocks noGrp="1" noChangeAspect="1"/>
          </p:cNvPicPr>
          <p:nvPr>
            <p:ph idx="1"/>
          </p:nvPr>
        </p:nvPicPr>
        <p:blipFill>
          <a:blip r:embed="rId6"/>
          <a:stretch>
            <a:fillRect/>
          </a:stretch>
        </p:blipFill>
        <p:spPr>
          <a:xfrm>
            <a:off x="4817617" y="571880"/>
            <a:ext cx="6973928" cy="5714240"/>
          </a:xfrm>
        </p:spPr>
      </p:pic>
      <p:pic>
        <p:nvPicPr>
          <p:cNvPr id="5" name="Audio 4">
            <a:hlinkClick r:id="" action="ppaction://media"/>
            <a:extLst>
              <a:ext uri="{FF2B5EF4-FFF2-40B4-BE49-F238E27FC236}">
                <a16:creationId xmlns:a16="http://schemas.microsoft.com/office/drawing/2014/main" id="{08169DF2-4978-7E75-8DBE-EAA75058DA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4255424"/>
      </p:ext>
    </p:extLst>
  </p:cSld>
  <p:clrMapOvr>
    <a:masterClrMapping/>
  </p:clrMapOvr>
  <mc:AlternateContent xmlns:mc="http://schemas.openxmlformats.org/markup-compatibility/2006">
    <mc:Choice xmlns:p14="http://schemas.microsoft.com/office/powerpoint/2010/main" Requires="p14">
      <p:transition spd="slow" p14:dur="2000" advTm="195807"/>
    </mc:Choice>
    <mc:Fallback>
      <p:transition spd="slow" advTm="19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570" x="9750425" y="6391275"/>
          <p14:tracePt t="13576" x="10231438" y="6116638"/>
          <p14:tracePt t="13586" x="10683875" y="5802313"/>
          <p14:tracePt t="13600" x="11163300" y="5513388"/>
          <p14:tracePt t="13601" x="11671300" y="5211763"/>
          <p14:tracePt t="25244" x="958850" y="6457950"/>
          <p14:tracePt t="25259" x="1035050" y="6407150"/>
          <p14:tracePt t="25276" x="1085850" y="6375400"/>
          <p14:tracePt t="25282" x="1212850" y="6280150"/>
          <p14:tracePt t="25296" x="1447800" y="6083300"/>
          <p14:tracePt t="25311" x="1625600" y="5867400"/>
          <p14:tracePt t="25326" x="1905000" y="5543550"/>
          <p14:tracePt t="25343" x="2108200" y="5251450"/>
          <p14:tracePt t="25360" x="2209800" y="5035550"/>
          <p14:tracePt t="25376" x="2247900" y="4953000"/>
          <p14:tracePt t="25381" x="2247900" y="4946650"/>
          <p14:tracePt t="25393" x="2254250" y="4940300"/>
          <p14:tracePt t="25410" x="2254250" y="4933950"/>
          <p14:tracePt t="25426" x="2260600" y="4933950"/>
          <p14:tracePt t="25510" x="2266950" y="4933950"/>
          <p14:tracePt t="25520" x="2273300" y="4933950"/>
          <p14:tracePt t="25529" x="2305050" y="4927600"/>
          <p14:tracePt t="25544" x="2381250" y="4927600"/>
          <p14:tracePt t="25561" x="2495550" y="4908550"/>
          <p14:tracePt t="25578" x="2597150" y="4889500"/>
          <p14:tracePt t="25594" x="2679700" y="4876800"/>
          <p14:tracePt t="25611" x="2743200" y="4864100"/>
          <p14:tracePt t="25614" x="2787650" y="4857750"/>
          <p14:tracePt t="25627" x="2832100" y="4845050"/>
          <p14:tracePt t="25644" x="2933700" y="4800600"/>
          <p14:tracePt t="25651" x="3016250" y="4762500"/>
          <p14:tracePt t="25660" x="3187700" y="4648200"/>
          <p14:tracePt t="25678" x="3276600" y="4584700"/>
          <p14:tracePt t="25695" x="3429000" y="4476750"/>
          <p14:tracePt t="25698" x="3473450" y="4451350"/>
          <p14:tracePt t="25710" x="3575050" y="4400550"/>
          <p14:tracePt t="25728" x="3644900" y="4356100"/>
          <p14:tracePt t="25744" x="3708400" y="4324350"/>
          <p14:tracePt t="25761" x="3771900" y="4292600"/>
          <p14:tracePt t="25778" x="3829050" y="4248150"/>
          <p14:tracePt t="25795" x="3879850" y="4210050"/>
          <p14:tracePt t="25811" x="3917950" y="4191000"/>
          <p14:tracePt t="25828" x="3930650" y="4178300"/>
          <p14:tracePt t="25861" x="3937000" y="4178300"/>
          <p14:tracePt t="25984" x="3937000" y="4171950"/>
          <p14:tracePt t="25996" x="3924300" y="4165600"/>
          <p14:tracePt t="26011" x="3854450" y="4146550"/>
          <p14:tracePt t="26028" x="3759200" y="4133850"/>
          <p14:tracePt t="26045" x="3746500" y="4133850"/>
          <p14:tracePt t="26444" x="3784600" y="4114800"/>
          <p14:tracePt t="26451" x="3803650" y="4089400"/>
          <p14:tracePt t="26463" x="3816350" y="4083050"/>
          <p14:tracePt t="26503" x="3822700" y="4076700"/>
          <p14:tracePt t="26512" x="3829050" y="4076700"/>
          <p14:tracePt t="26530" x="3835400" y="4076700"/>
          <p14:tracePt t="26546" x="3860800" y="4070350"/>
          <p14:tracePt t="26552" x="3873500" y="4064000"/>
          <p14:tracePt t="26562" x="3886200" y="4057650"/>
          <p14:tracePt t="26581" x="3892550" y="4057650"/>
          <p14:tracePt t="26596" x="3911600" y="4044950"/>
          <p14:tracePt t="26599" x="3911600" y="4038600"/>
          <p14:tracePt t="26613" x="3930650" y="4025900"/>
          <p14:tracePt t="26630" x="3949700" y="4013200"/>
          <p14:tracePt t="26646" x="3987800" y="3994150"/>
          <p14:tracePt t="26663" x="4006850" y="3987800"/>
          <p14:tracePt t="26680" x="4038600" y="3968750"/>
          <p14:tracePt t="26696" x="4051300" y="3956050"/>
          <p14:tracePt t="26713" x="4057650" y="3949700"/>
          <p14:tracePt t="26785" x="4057650" y="3943350"/>
          <p14:tracePt t="26792" x="4064000" y="3943350"/>
          <p14:tracePt t="26802" x="4064000" y="3930650"/>
          <p14:tracePt t="26813" x="4076700" y="3924300"/>
          <p14:tracePt t="26831" x="4095750" y="3867150"/>
          <p14:tracePt t="26847" x="4108450" y="3848100"/>
          <p14:tracePt t="26864" x="4108450" y="3841750"/>
          <p14:tracePt t="26880" x="4108450" y="3829050"/>
          <p14:tracePt t="26884" x="4114800" y="3829050"/>
          <p14:tracePt t="26896" x="4114800" y="3816350"/>
          <p14:tracePt t="26914" x="4133850" y="3771900"/>
          <p14:tracePt t="26930" x="4140200" y="3727450"/>
          <p14:tracePt t="26949" x="4152900" y="3689350"/>
          <p14:tracePt t="26964" x="4159250" y="3663950"/>
          <p14:tracePt t="26980" x="4165600" y="3638550"/>
          <p14:tracePt t="26997" x="4210050" y="3606800"/>
          <p14:tracePt t="27014" x="4235450" y="3587750"/>
          <p14:tracePt t="27030" x="4260850" y="3568700"/>
          <p14:tracePt t="27034" x="4267200" y="3568700"/>
          <p14:tracePt t="27048" x="4292600" y="3556000"/>
          <p14:tracePt t="27064" x="4305300" y="3556000"/>
          <p14:tracePt t="27083" x="4324350" y="3543300"/>
          <p14:tracePt t="27098" x="4337050" y="3543300"/>
          <p14:tracePt t="27116" x="4356100" y="3530600"/>
          <p14:tracePt t="27131" x="4368800" y="3530600"/>
          <p14:tracePt t="27164" x="4375150" y="3530600"/>
          <p14:tracePt t="27171" x="4375150" y="3524250"/>
          <p14:tracePt t="27190" x="4375150" y="3517900"/>
          <p14:tracePt t="27198" x="4381500" y="3517900"/>
          <p14:tracePt t="27214" x="4387850" y="3511550"/>
          <p14:tracePt t="27447" x="4394200" y="3511550"/>
          <p14:tracePt t="27452" x="4394200" y="3505200"/>
          <p14:tracePt t="27472" x="4394200" y="3492500"/>
          <p14:tracePt t="27483" x="4400550" y="3486150"/>
          <p14:tracePt t="27500" x="4406900" y="3467100"/>
          <p14:tracePt t="27515" x="4406900" y="3448050"/>
          <p14:tracePt t="27533" x="4419600" y="3403600"/>
          <p14:tracePt t="27548" x="4425950" y="3390900"/>
          <p14:tracePt t="27565" x="4438650" y="3371850"/>
          <p14:tracePt t="27585" x="4445000" y="3352800"/>
          <p14:tracePt t="27598" x="4445000" y="3340100"/>
          <p14:tracePt t="27618" x="4464050" y="3327400"/>
          <p14:tracePt t="27633" x="4476750" y="3308350"/>
          <p14:tracePt t="27649" x="4489450" y="3295650"/>
          <p14:tracePt t="27665" x="4495800" y="3295650"/>
          <p14:tracePt t="27698" x="4502150" y="3295650"/>
          <p14:tracePt t="28028" x="4508500" y="3295650"/>
          <p14:tracePt t="28037" x="4514850" y="3295650"/>
          <p14:tracePt t="28049" x="4521200" y="3295650"/>
          <p14:tracePt t="28067" x="4527550" y="3295650"/>
          <p14:tracePt t="28216" x="4546600" y="3282950"/>
          <p14:tracePt t="28233" x="4559300" y="3263900"/>
          <p14:tracePt t="28250" x="4578350" y="3257550"/>
          <p14:tracePt t="28267" x="4584700" y="3257550"/>
          <p14:tracePt t="29298" x="4591050" y="3251200"/>
          <p14:tracePt t="29307" x="4616450" y="3244850"/>
          <p14:tracePt t="29320" x="4635500" y="3232150"/>
          <p14:tracePt t="29336" x="4660900" y="3213100"/>
          <p14:tracePt t="29352" x="4686300" y="3206750"/>
          <p14:tracePt t="29369" x="4705350" y="3194050"/>
          <p14:tracePt t="29386" x="4737100" y="3175000"/>
          <p14:tracePt t="29402" x="4781550" y="3143250"/>
          <p14:tracePt t="29406" x="4806950" y="3130550"/>
          <p14:tracePt t="29419" x="4838700" y="3111500"/>
          <p14:tracePt t="29437" x="4902200" y="3060700"/>
          <p14:tracePt t="29439" x="4933950" y="3035300"/>
          <p14:tracePt t="29455" x="4997450" y="3003550"/>
          <p14:tracePt t="29469" x="5035550" y="2965450"/>
          <p14:tracePt t="29486" x="5060950" y="2946400"/>
          <p14:tracePt t="29502" x="5080000" y="2921000"/>
          <p14:tracePt t="29509" x="5092700" y="2914650"/>
          <p14:tracePt t="29520" x="5105400" y="2895600"/>
          <p14:tracePt t="29537" x="5137150" y="2851150"/>
          <p14:tracePt t="29554" x="5187950" y="2794000"/>
          <p14:tracePt t="29572" x="5226050" y="2755900"/>
          <p14:tracePt t="29586" x="5245100" y="2724150"/>
          <p14:tracePt t="29603" x="5264150" y="2698750"/>
          <p14:tracePt t="29623" x="5270500" y="2667000"/>
          <p14:tracePt t="29637" x="5295900" y="2647950"/>
          <p14:tracePt t="29653" x="5321300" y="2616200"/>
          <p14:tracePt t="29672" x="5346700" y="2571750"/>
          <p14:tracePt t="29686" x="5359400" y="2540000"/>
          <p14:tracePt t="29703" x="5365750" y="2527300"/>
          <p14:tracePt t="29721" x="5378450" y="2476500"/>
          <p14:tracePt t="29736" x="5397500" y="2438400"/>
          <p14:tracePt t="29753" x="5403850" y="2406650"/>
          <p14:tracePt t="29771" x="5410200" y="2374900"/>
          <p14:tracePt t="29787" x="5416550" y="2374900"/>
          <p14:tracePt t="29803" x="5416550" y="2362200"/>
          <p14:tracePt t="29820" x="5416550" y="2349500"/>
          <p14:tracePt t="29837" x="5416550" y="2336800"/>
          <p14:tracePt t="29854" x="5422900" y="2311400"/>
          <p14:tracePt t="29873" x="5422900" y="2279650"/>
          <p14:tracePt t="29887" x="5429250" y="2266950"/>
          <p14:tracePt t="29903" x="5429250" y="2254250"/>
          <p14:tracePt t="29920" x="5435600" y="2241550"/>
          <p14:tracePt t="29937" x="5441950" y="2216150"/>
          <p14:tracePt t="29980" x="5441950" y="2209800"/>
          <p14:tracePt t="29992" x="5448300" y="2203450"/>
          <p14:tracePt t="30004" x="5454650" y="2203450"/>
          <p14:tracePt t="30008" x="5454650" y="2190750"/>
          <p14:tracePt t="30020" x="5454650" y="2184400"/>
          <p14:tracePt t="30037" x="5461000" y="2178050"/>
          <p14:tracePt t="30055" x="5461000" y="2171700"/>
          <p14:tracePt t="30070" x="5461000" y="2165350"/>
          <p14:tracePt t="30129" x="5461000" y="2159000"/>
          <p14:tracePt t="30275" x="5461000" y="2152650"/>
          <p14:tracePt t="30287" x="5461000" y="2146300"/>
          <p14:tracePt t="30292" x="5461000" y="2139950"/>
          <p14:tracePt t="30304" x="5467350" y="2133600"/>
          <p14:tracePt t="30338" x="5467350" y="2120900"/>
          <p14:tracePt t="30354" x="5467350" y="2114550"/>
          <p14:tracePt t="30372" x="5467350" y="2101850"/>
          <p14:tracePt t="30388" x="5467350" y="2089150"/>
          <p14:tracePt t="30405" x="5467350" y="2082800"/>
          <p14:tracePt t="30410" x="5467350" y="2076450"/>
          <p14:tracePt t="30422" x="5467350" y="2070100"/>
          <p14:tracePt t="30426" x="5473700" y="2070100"/>
          <p14:tracePt t="30507" x="5473700" y="2089150"/>
          <p14:tracePt t="30519" x="5473700" y="2095500"/>
          <p14:tracePt t="30526" x="5473700" y="2114550"/>
          <p14:tracePt t="30538" x="5473700" y="2133600"/>
          <p14:tracePt t="30555" x="5473700" y="2178050"/>
          <p14:tracePt t="30572" x="5473700" y="2209800"/>
          <p14:tracePt t="30589" x="5473700" y="2228850"/>
          <p14:tracePt t="30607" x="5473700" y="2241550"/>
          <p14:tracePt t="30626" x="5473700" y="2247900"/>
          <p14:tracePt t="30832" x="5473700" y="2241550"/>
          <p14:tracePt t="30842" x="5473700" y="2228850"/>
          <p14:tracePt t="30852" x="5473700" y="2222500"/>
          <p14:tracePt t="30855" x="5480050" y="2216150"/>
          <p14:tracePt t="30874" x="5486400" y="2197100"/>
          <p14:tracePt t="30889" x="5492750" y="2190750"/>
          <p14:tracePt t="30907" x="5511800" y="2146300"/>
          <p14:tracePt t="30922" x="5543550" y="2101850"/>
          <p14:tracePt t="30942" x="5568950" y="2070100"/>
          <p14:tracePt t="31020" x="5568950" y="2063750"/>
          <p14:tracePt t="31062" x="5568950" y="2057400"/>
          <p14:tracePt t="31070" x="5568950" y="2051050"/>
          <p14:tracePt t="31073" x="5556250" y="2038350"/>
          <p14:tracePt t="31090" x="5537200" y="2012950"/>
          <p14:tracePt t="31106" x="5537200" y="2000250"/>
          <p14:tracePt t="31123" x="5524500" y="1981200"/>
          <p14:tracePt t="31140" x="5518150" y="1974850"/>
          <p14:tracePt t="31172" x="5518150" y="1968500"/>
          <p14:tracePt t="31190" x="5511800" y="1962150"/>
          <p14:tracePt t="31207" x="5505450" y="1949450"/>
          <p14:tracePt t="31223" x="5492750" y="1936750"/>
          <p14:tracePt t="31240" x="5486400" y="1924050"/>
          <p14:tracePt t="31257" x="5486400" y="1917700"/>
          <p14:tracePt t="31273" x="5480050" y="1917700"/>
          <p14:tracePt t="31290" x="5480050" y="1911350"/>
          <p14:tracePt t="31308" x="5473700" y="1905000"/>
          <p14:tracePt t="31493" x="5467350" y="1905000"/>
          <p14:tracePt t="32058" x="5473700" y="1905000"/>
          <p14:tracePt t="32068" x="5473700" y="1898650"/>
          <p14:tracePt t="32076" x="5480050" y="1898650"/>
          <p14:tracePt t="32109" x="5499100" y="1892300"/>
          <p14:tracePt t="32127" x="5505450" y="1892300"/>
          <p14:tracePt t="32143" x="5518150" y="1892300"/>
          <p14:tracePt t="32159" x="5543550" y="1892300"/>
          <p14:tracePt t="32175" x="5562600" y="1892300"/>
          <p14:tracePt t="32192" x="5575300" y="1892300"/>
          <p14:tracePt t="32209" x="5581650" y="1898650"/>
          <p14:tracePt t="32226" x="5594350" y="1898650"/>
          <p14:tracePt t="32244" x="5657850" y="1885950"/>
          <p14:tracePt t="32261" x="5676900" y="1879600"/>
          <p14:tracePt t="32276" x="5689600" y="1873250"/>
          <p14:tracePt t="32336" x="5695950" y="1873250"/>
          <p14:tracePt t="32350" x="5702300" y="1873250"/>
          <p14:tracePt t="32355" x="5715000" y="1866900"/>
          <p14:tracePt t="32365" x="5727700" y="1866900"/>
          <p14:tracePt t="32378" x="5740400" y="1860550"/>
          <p14:tracePt t="32435" x="5734050" y="1860550"/>
          <p14:tracePt t="32445" x="5727700" y="1860550"/>
          <p14:tracePt t="32459" x="5708650" y="1866900"/>
          <p14:tracePt t="32476" x="5626100" y="1885950"/>
          <p14:tracePt t="32492" x="5594350" y="1892300"/>
          <p14:tracePt t="32509" x="5524500" y="1905000"/>
          <p14:tracePt t="32526" x="5492750" y="1911350"/>
          <p14:tracePt t="32542" x="5473700" y="1917700"/>
          <p14:tracePt t="32717" x="5480050" y="1917700"/>
          <p14:tracePt t="32729" x="5486400" y="1917700"/>
          <p14:tracePt t="32740" x="5492750" y="1917700"/>
          <p14:tracePt t="32742" x="5499100" y="1917700"/>
          <p14:tracePt t="32849" x="5486400" y="1917700"/>
          <p14:tracePt t="32860" x="5473700" y="1917700"/>
          <p14:tracePt t="32862" x="5454650" y="1917700"/>
          <p14:tracePt t="32877" x="5435600" y="1917700"/>
          <p14:tracePt t="32893" x="5410200" y="1917700"/>
          <p14:tracePt t="32910" x="5397500" y="1917700"/>
          <p14:tracePt t="32929" x="5391150" y="1917700"/>
          <p14:tracePt t="32960" x="5384800" y="1917700"/>
          <p14:tracePt t="32994" x="5372100" y="1911350"/>
          <p14:tracePt t="33051" x="5365750" y="1911350"/>
          <p14:tracePt t="33317" x="5365750" y="1905000"/>
          <p14:tracePt t="33326" x="5365750" y="1898650"/>
          <p14:tracePt t="33427" x="5359400" y="1905000"/>
          <p14:tracePt t="33432" x="5359400" y="1930400"/>
          <p14:tracePt t="33444" x="5346700" y="1968500"/>
          <p14:tracePt t="33462" x="5346700" y="1987550"/>
          <p14:tracePt t="33478" x="5321300" y="2044700"/>
          <p14:tracePt t="33481" x="5308600" y="2082800"/>
          <p14:tracePt t="33495" x="5283200" y="2178050"/>
          <p14:tracePt t="33512" x="5257800" y="2273300"/>
          <p14:tracePt t="33529" x="5251450" y="2336800"/>
          <p14:tracePt t="33545" x="5245100" y="2355850"/>
          <p14:tracePt t="33562" x="5245100" y="2368550"/>
          <p14:tracePt t="33615" x="5245100" y="2336800"/>
          <p14:tracePt t="33625" x="5251450" y="2273300"/>
          <p14:tracePt t="33630" x="5251450" y="2216150"/>
          <p14:tracePt t="33645" x="5283200" y="2101850"/>
          <p14:tracePt t="33662" x="5295900" y="2057400"/>
          <p14:tracePt t="33679" x="5346700" y="1981200"/>
          <p14:tracePt t="33697" x="5372100" y="1930400"/>
          <p14:tracePt t="33712" x="5378450" y="1917700"/>
          <p14:tracePt t="33788" x="5384800" y="1917700"/>
          <p14:tracePt t="33795" x="5397500" y="1924050"/>
          <p14:tracePt t="33812" x="5410200" y="1930400"/>
          <p14:tracePt t="33829" x="5429250" y="1943100"/>
          <p14:tracePt t="33846" x="5448300" y="1955800"/>
          <p14:tracePt t="33862" x="5461000" y="1974850"/>
          <p14:tracePt t="33879" x="5461000" y="1981200"/>
          <p14:tracePt t="34964" x="5467350" y="1974850"/>
          <p14:tracePt t="34969" x="5467350" y="1968500"/>
          <p14:tracePt t="34982" x="5473700" y="1955800"/>
          <p14:tracePt t="34999" x="5473700" y="1943100"/>
          <p14:tracePt t="35032" x="5473700" y="1936750"/>
          <p14:tracePt t="35049" x="5486400" y="1924050"/>
          <p14:tracePt t="35065" x="5492750" y="1917700"/>
          <p14:tracePt t="35083" x="5499100" y="1898650"/>
          <p14:tracePt t="35099" x="5505450" y="1873250"/>
          <p14:tracePt t="35119" x="5505450" y="1860550"/>
          <p14:tracePt t="35133" x="5511800" y="1860550"/>
          <p14:tracePt t="35150" x="5530850" y="1854200"/>
          <p14:tracePt t="35165" x="5537200" y="1854200"/>
          <p14:tracePt t="35182" x="5549900" y="1854200"/>
          <p14:tracePt t="35198" x="5556250" y="1854200"/>
          <p14:tracePt t="35216" x="5568950" y="1847850"/>
          <p14:tracePt t="35232" x="5581650" y="1847850"/>
          <p14:tracePt t="35249" x="5619750" y="1835150"/>
          <p14:tracePt t="35266" x="5632450" y="1835150"/>
          <p14:tracePt t="35283" x="5638800" y="1835150"/>
          <p14:tracePt t="35299" x="5664200" y="1835150"/>
          <p14:tracePt t="35316" x="5676900" y="1828800"/>
          <p14:tracePt t="35332" x="5715000" y="1828800"/>
          <p14:tracePt t="35350" x="5721350" y="1828800"/>
          <p14:tracePt t="35366" x="5734050" y="1828800"/>
          <p14:tracePt t="35382" x="5734050" y="1822450"/>
          <p14:tracePt t="35400" x="5740400" y="1822450"/>
          <p14:tracePt t="35433" x="5753100" y="1822450"/>
          <p14:tracePt t="35451" x="5803900" y="1803400"/>
          <p14:tracePt t="35467" x="5816600" y="1803400"/>
          <p14:tracePt t="35483" x="5842000" y="1803400"/>
          <p14:tracePt t="35503" x="5867400" y="1790700"/>
          <p14:tracePt t="35518" x="5880100" y="1784350"/>
          <p14:tracePt t="35534" x="5911850" y="1778000"/>
          <p14:tracePt t="35553" x="5930900" y="1771650"/>
          <p14:tracePt t="35566" x="5956300" y="1771650"/>
          <p14:tracePt t="35583" x="5975350" y="1765300"/>
          <p14:tracePt t="35600" x="5981700" y="1765300"/>
          <p14:tracePt t="35619" x="5988050" y="1758950"/>
          <p14:tracePt t="35634" x="6000750" y="1758950"/>
          <p14:tracePt t="35650" x="6019800" y="1752600"/>
          <p14:tracePt t="35666" x="6051550" y="1746250"/>
          <p14:tracePt t="35684" x="6083300" y="1739900"/>
          <p14:tracePt t="35701" x="6096000" y="1733550"/>
          <p14:tracePt t="35735" x="6102350" y="1733550"/>
          <p14:tracePt t="35754" x="6108700" y="1733550"/>
          <p14:tracePt t="35767" x="6121400" y="1720850"/>
          <p14:tracePt t="35784" x="6140450" y="1714500"/>
          <p14:tracePt t="35800" x="6165850" y="1695450"/>
          <p14:tracePt t="35817" x="6178550" y="1695450"/>
          <p14:tracePt t="35837" x="6184900" y="1689100"/>
          <p14:tracePt t="35850" x="6191250" y="1689100"/>
          <p14:tracePt t="35869" x="6223000" y="1670050"/>
          <p14:tracePt t="35884" x="6254750" y="1638300"/>
          <p14:tracePt t="35901" x="6292850" y="1612900"/>
          <p14:tracePt t="35917" x="6318250" y="1600200"/>
          <p14:tracePt t="35934" x="6330950" y="1600200"/>
          <p14:tracePt t="35951" x="6343650" y="1593850"/>
          <p14:tracePt t="35968" x="6350000" y="1593850"/>
          <p14:tracePt t="35984" x="6381750" y="1593850"/>
          <p14:tracePt t="36001" x="6407150" y="1581150"/>
          <p14:tracePt t="36018" x="6432550" y="1581150"/>
          <p14:tracePt t="36034" x="6445250" y="1574800"/>
          <p14:tracePt t="36051" x="6483350" y="1568450"/>
          <p14:tracePt t="36068" x="6540500" y="1555750"/>
          <p14:tracePt t="36084" x="6565900" y="1555750"/>
          <p14:tracePt t="36101" x="6572250" y="1555750"/>
          <p14:tracePt t="36118" x="6578600" y="1555750"/>
          <p14:tracePt t="36151" x="6584950" y="1555750"/>
          <p14:tracePt t="36168" x="6604000" y="1555750"/>
          <p14:tracePt t="36184" x="6629400" y="1555750"/>
          <p14:tracePt t="36202" x="6642100" y="1555750"/>
          <p14:tracePt t="36218" x="6654800" y="1555750"/>
          <p14:tracePt t="36235" x="6654800" y="1562100"/>
          <p14:tracePt t="36251" x="6661150" y="1562100"/>
          <p14:tracePt t="36269" x="6667500" y="1568450"/>
          <p14:tracePt t="36286" x="6680200" y="1574800"/>
          <p14:tracePt t="36301" x="6692900" y="1581150"/>
          <p14:tracePt t="36335" x="6705600" y="1587500"/>
          <p14:tracePt t="36354" x="6711950" y="1587500"/>
          <p14:tracePt t="36371" x="6711950" y="1593850"/>
          <p14:tracePt t="36385" x="6718300" y="1600200"/>
          <p14:tracePt t="36401" x="6724650" y="1606550"/>
          <p14:tracePt t="36418" x="6743700" y="1619250"/>
          <p14:tracePt t="36435" x="6756400" y="1625600"/>
          <p14:tracePt t="36468" x="6762750" y="1625600"/>
          <p14:tracePt t="36485" x="6769100" y="1625600"/>
          <p14:tracePt t="36505" x="6769100" y="1638300"/>
          <p14:tracePt t="36519" x="6775450" y="1638300"/>
          <p14:tracePt t="36535" x="6788150" y="1651000"/>
          <p14:tracePt t="36540" x="6807200" y="1651000"/>
          <p14:tracePt t="36552" x="6813550" y="1657350"/>
          <p14:tracePt t="36585" x="6819900" y="1657350"/>
          <p14:tracePt t="36602" x="6832600" y="1670050"/>
          <p14:tracePt t="36619" x="6858000" y="1676400"/>
          <p14:tracePt t="36636" x="6864350" y="1682750"/>
          <p14:tracePt t="36652" x="6877050" y="1689100"/>
          <p14:tracePt t="36669" x="6889750" y="1701800"/>
          <p14:tracePt t="36672" x="6896100" y="1701800"/>
          <p14:tracePt t="36688" x="6908800" y="1708150"/>
          <p14:tracePt t="36702" x="6921500" y="1714500"/>
          <p14:tracePt t="36719" x="6934200" y="1720850"/>
          <p14:tracePt t="36735" x="6959600" y="1727200"/>
          <p14:tracePt t="36752" x="6997700" y="1739900"/>
          <p14:tracePt t="36770" x="7067550" y="1778000"/>
          <p14:tracePt t="36786" x="7092950" y="1784350"/>
          <p14:tracePt t="36802" x="7112000" y="1790700"/>
          <p14:tracePt t="36820" x="7124700" y="1803400"/>
          <p14:tracePt t="36836" x="7156450" y="1809750"/>
          <p14:tracePt t="36853" x="7188200" y="1816100"/>
          <p14:tracePt t="36870" x="7207250" y="1822450"/>
          <p14:tracePt t="36886" x="7219950" y="1822450"/>
          <p14:tracePt t="36903" x="7226300" y="1828800"/>
          <p14:tracePt t="36919" x="7232650" y="1828800"/>
          <p14:tracePt t="36937" x="7239000" y="1835150"/>
          <p14:tracePt t="36953" x="7277100" y="1841500"/>
          <p14:tracePt t="36970" x="7340600" y="1847850"/>
          <p14:tracePt t="36987" x="7378700" y="1854200"/>
          <p14:tracePt t="37004" x="7397750" y="1854200"/>
          <p14:tracePt t="37020" x="7429500" y="1860550"/>
          <p14:tracePt t="37037" x="7473950" y="1866900"/>
          <p14:tracePt t="37053" x="7518400" y="1866900"/>
          <p14:tracePt t="37070" x="7569200" y="1866900"/>
          <p14:tracePt t="37087" x="7594600" y="1866900"/>
          <p14:tracePt t="37103" x="7613650" y="1873250"/>
          <p14:tracePt t="37107" x="7620000" y="1873250"/>
          <p14:tracePt t="37120" x="7626350" y="1873250"/>
          <p14:tracePt t="37125" x="7632700" y="1873250"/>
          <p14:tracePt t="37154" x="7658100" y="1873250"/>
          <p14:tracePt t="37172" x="7702550" y="1879600"/>
          <p14:tracePt t="37187" x="7747000" y="1879600"/>
          <p14:tracePt t="37203" x="7766050" y="1879600"/>
          <p14:tracePt t="37221" x="7816850" y="1879600"/>
          <p14:tracePt t="37237" x="7874000" y="1879600"/>
          <p14:tracePt t="37254" x="7912100" y="1879600"/>
          <p14:tracePt t="37270" x="7969250" y="1879600"/>
          <p14:tracePt t="37287" x="8026400" y="1879600"/>
          <p14:tracePt t="37304" x="8064500" y="1873250"/>
          <p14:tracePt t="37322" x="8108950" y="1873250"/>
          <p14:tracePt t="37337" x="8121650" y="1873250"/>
          <p14:tracePt t="37354" x="8140700" y="1873250"/>
          <p14:tracePt t="37359" x="8147050" y="1873250"/>
          <p14:tracePt t="37371" x="8153400" y="1873250"/>
          <p14:tracePt t="37387" x="8172450" y="1873250"/>
          <p14:tracePt t="37404" x="8191500" y="1873250"/>
          <p14:tracePt t="37421" x="8210550" y="1866900"/>
          <p14:tracePt t="37437" x="8223250" y="1866900"/>
          <p14:tracePt t="37455" x="8242300" y="1866900"/>
          <p14:tracePt t="37471" x="8312150" y="1866900"/>
          <p14:tracePt t="37487" x="8350250" y="1860550"/>
          <p14:tracePt t="37504" x="8413750" y="1860550"/>
          <p14:tracePt t="37521" x="8470900" y="1854200"/>
          <p14:tracePt t="37538" x="8502650" y="1847850"/>
          <p14:tracePt t="37554" x="8534400" y="1841500"/>
          <p14:tracePt t="37571" x="8578850" y="1841500"/>
          <p14:tracePt t="37587" x="8642350" y="1841500"/>
          <p14:tracePt t="37588" x="8680450" y="1841500"/>
          <p14:tracePt t="37604" x="8705850" y="1841500"/>
          <p14:tracePt t="37623" x="8737600" y="1841500"/>
          <p14:tracePt t="37638" x="8775700" y="1841500"/>
          <p14:tracePt t="37654" x="8807450" y="1835150"/>
          <p14:tracePt t="37659" x="8820150" y="1835150"/>
          <p14:tracePt t="37671" x="8864600" y="1828800"/>
          <p14:tracePt t="37688" x="8883650" y="1828800"/>
          <p14:tracePt t="37705" x="8947150" y="1828800"/>
          <p14:tracePt t="37709" x="8997950" y="1828800"/>
          <p14:tracePt t="37721" x="9067800" y="1841500"/>
          <p14:tracePt t="37740" x="9093200" y="1841500"/>
          <p14:tracePt t="37757" x="9099550" y="1841500"/>
          <p14:tracePt t="37771" x="9118600" y="1847850"/>
          <p14:tracePt t="37789" x="9124950" y="1854200"/>
          <p14:tracePt t="37834" x="9131300" y="1854200"/>
          <p14:tracePt t="37857" x="9137650" y="1854200"/>
          <p14:tracePt t="37924" x="9124950" y="1854200"/>
          <p14:tracePt t="37936" x="9099550" y="1854200"/>
          <p14:tracePt t="37939" x="9061450" y="1854200"/>
          <p14:tracePt t="37956" x="8959850" y="1860550"/>
          <p14:tracePt t="37973" x="8826500" y="1885950"/>
          <p14:tracePt t="37989" x="8540750" y="1911350"/>
          <p14:tracePt t="38005" x="8267700" y="1949450"/>
          <p14:tracePt t="38022" x="8007350" y="1987550"/>
          <p14:tracePt t="38039" x="7899400" y="1993900"/>
          <p14:tracePt t="38056" x="7810500" y="1993900"/>
          <p14:tracePt t="38072" x="7702550" y="2000250"/>
          <p14:tracePt t="38089" x="7600950" y="2012950"/>
          <p14:tracePt t="38106" x="7505700" y="2025650"/>
          <p14:tracePt t="38111" x="7461250" y="2032000"/>
          <p14:tracePt t="38123" x="7429500" y="2038350"/>
          <p14:tracePt t="38139" x="7372350" y="2038350"/>
          <p14:tracePt t="38156" x="7353300" y="2038350"/>
          <p14:tracePt t="38172" x="7346950" y="2038350"/>
          <p14:tracePt t="38191" x="7296150" y="2038350"/>
          <p14:tracePt t="38195" x="7258050" y="2038350"/>
          <p14:tracePt t="38206" x="7239000" y="2038350"/>
          <p14:tracePt t="38222" x="7200900" y="2038350"/>
          <p14:tracePt t="38241" x="7150100" y="2038350"/>
          <p14:tracePt t="38256" x="7061200" y="2038350"/>
          <p14:tracePt t="38273" x="6965950" y="2038350"/>
          <p14:tracePt t="38289" x="6883400" y="2038350"/>
          <p14:tracePt t="38294" x="6845300" y="2038350"/>
          <p14:tracePt t="38306" x="6807200" y="2038350"/>
          <p14:tracePt t="38325" x="6692900" y="2025650"/>
          <p14:tracePt t="38339" x="6565900" y="2000250"/>
          <p14:tracePt t="38356" x="6451600" y="1987550"/>
          <p14:tracePt t="38376" x="6356350" y="1987550"/>
          <p14:tracePt t="38389" x="6318250" y="1981200"/>
          <p14:tracePt t="38407" x="6223000" y="1974850"/>
          <p14:tracePt t="38423" x="6070600" y="1968500"/>
          <p14:tracePt t="38440" x="5956300" y="1968500"/>
          <p14:tracePt t="38457" x="5905500" y="1968500"/>
          <p14:tracePt t="38473" x="5765800" y="1962150"/>
          <p14:tracePt t="38491" x="5695950" y="1955800"/>
          <p14:tracePt t="38507" x="5657850" y="1949450"/>
          <p14:tracePt t="38523" x="5626100" y="1943100"/>
          <p14:tracePt t="38540" x="5588000" y="1943100"/>
          <p14:tracePt t="38544" x="5568950" y="1930400"/>
          <p14:tracePt t="38557" x="5530850" y="1917700"/>
          <p14:tracePt t="38573" x="5473700" y="1879600"/>
          <p14:tracePt t="38590" x="5422900" y="1847850"/>
          <p14:tracePt t="38607" x="5391150" y="1835150"/>
          <p14:tracePt t="38624" x="5359400" y="1816100"/>
          <p14:tracePt t="38640" x="5334000" y="1809750"/>
          <p14:tracePt t="38657" x="5334000" y="1803400"/>
          <p14:tracePt t="38678" x="5327650" y="1803400"/>
          <p14:tracePt t="38699" x="5321300" y="1803400"/>
          <p14:tracePt t="38715" x="5321300" y="1797050"/>
          <p14:tracePt t="38724" x="5314950" y="1797050"/>
          <p14:tracePt t="38743" x="5308600" y="1790700"/>
          <p14:tracePt t="38761" x="5308600" y="1784350"/>
          <p14:tracePt t="38774" x="5308600" y="1778000"/>
          <p14:tracePt t="38790" x="5308600" y="1771650"/>
          <p14:tracePt t="38807" x="5321300" y="1758950"/>
          <p14:tracePt t="38825" x="5346700" y="1746250"/>
          <p14:tracePt t="38840" x="5353050" y="1746250"/>
          <p14:tracePt t="38857" x="5372100" y="1739900"/>
          <p14:tracePt t="38875" x="5384800" y="1733550"/>
          <p14:tracePt t="38891" x="5397500" y="1733550"/>
          <p14:tracePt t="38907" x="5403850" y="1733550"/>
          <p14:tracePt t="38924" x="5422900" y="1727200"/>
          <p14:tracePt t="38940" x="5454650" y="1720850"/>
          <p14:tracePt t="38957" x="5486400" y="1714500"/>
          <p14:tracePt t="38974" x="5511800" y="1708150"/>
          <p14:tracePt t="38990" x="5543550" y="1708150"/>
          <p14:tracePt t="39007" x="5581650" y="1701800"/>
          <p14:tracePt t="39024" x="5613400" y="1701800"/>
          <p14:tracePt t="39040" x="5664200" y="1701800"/>
          <p14:tracePt t="39057" x="5759450" y="1701800"/>
          <p14:tracePt t="39074" x="5848350" y="1701800"/>
          <p14:tracePt t="39090" x="5911850" y="1701800"/>
          <p14:tracePt t="39107" x="6013450" y="1720850"/>
          <p14:tracePt t="39124" x="6051550" y="1727200"/>
          <p14:tracePt t="39140" x="6064250" y="1727200"/>
          <p14:tracePt t="39157" x="6076950" y="1733550"/>
          <p14:tracePt t="39158" x="6083300" y="1733550"/>
          <p14:tracePt t="39174" x="6108700" y="1733550"/>
          <p14:tracePt t="39191" x="6146800" y="1746250"/>
          <p14:tracePt t="39208" x="6197600" y="1752600"/>
          <p14:tracePt t="39225" x="6235700" y="1771650"/>
          <p14:tracePt t="39242" x="6273800" y="1778000"/>
          <p14:tracePt t="39258" x="6299200" y="1778000"/>
          <p14:tracePt t="39275" x="6318250" y="1790700"/>
          <p14:tracePt t="39291" x="6337300" y="1803400"/>
          <p14:tracePt t="39308" x="6375400" y="1816100"/>
          <p14:tracePt t="39325" x="6432550" y="1847850"/>
          <p14:tracePt t="39343" x="6438900" y="1847850"/>
          <p14:tracePt t="39358" x="6451600" y="1854200"/>
          <p14:tracePt t="39376" x="6464300" y="1860550"/>
          <p14:tracePt t="39392" x="6470650" y="1873250"/>
          <p14:tracePt t="39409" x="6496050" y="1885950"/>
          <p14:tracePt t="39426" x="6521450" y="1898650"/>
          <p14:tracePt t="39442" x="6546850" y="1917700"/>
          <p14:tracePt t="39459" x="6578600" y="1943100"/>
          <p14:tracePt t="39476" x="6616700" y="1968500"/>
          <p14:tracePt t="39492" x="6648450" y="1993900"/>
          <p14:tracePt t="39509" x="6673850" y="2012950"/>
          <p14:tracePt t="39526" x="6692900" y="2025650"/>
          <p14:tracePt t="39543" x="6705600" y="2038350"/>
          <p14:tracePt t="39559" x="6711950" y="2051050"/>
          <p14:tracePt t="39577" x="6724650" y="2057400"/>
          <p14:tracePt t="39593" x="6731000" y="2070100"/>
          <p14:tracePt t="39609" x="6743700" y="2082800"/>
          <p14:tracePt t="39627" x="6769100" y="2108200"/>
          <p14:tracePt t="39642" x="6775450" y="2114550"/>
          <p14:tracePt t="39661" x="6819900" y="2152650"/>
          <p14:tracePt t="39676" x="6838950" y="2171700"/>
          <p14:tracePt t="39692" x="6845300" y="2178050"/>
          <p14:tracePt t="39709" x="6858000" y="2190750"/>
          <p14:tracePt t="39726" x="6864350" y="2203450"/>
          <p14:tracePt t="39955" x="6877050" y="2203450"/>
          <p14:tracePt t="39966" x="6889750" y="2203450"/>
          <p14:tracePt t="39981" x="6896100" y="2203450"/>
          <p14:tracePt t="39992" x="6902450" y="2203450"/>
          <p14:tracePt t="40010" x="6927850" y="2184400"/>
          <p14:tracePt t="40026" x="6934200" y="2171700"/>
          <p14:tracePt t="40043" x="6946900" y="2159000"/>
          <p14:tracePt t="40060" x="6991350" y="2114550"/>
          <p14:tracePt t="40076" x="7035800" y="2070100"/>
          <p14:tracePt t="40093" x="7054850" y="2051050"/>
          <p14:tracePt t="40110" x="7067550" y="2038350"/>
          <p14:tracePt t="40127" x="7080250" y="2019300"/>
          <p14:tracePt t="40143" x="7092950" y="2006600"/>
          <p14:tracePt t="40160" x="7099300" y="1993900"/>
          <p14:tracePt t="40177" x="7118350" y="1968500"/>
          <p14:tracePt t="40193" x="7150100" y="1936750"/>
          <p14:tracePt t="40210" x="7181850" y="1911350"/>
          <p14:tracePt t="40227" x="7194550" y="1905000"/>
          <p14:tracePt t="40246" x="7219950" y="1898650"/>
          <p14:tracePt t="40260" x="7239000" y="1898650"/>
          <p14:tracePt t="40277" x="7283450" y="1879600"/>
          <p14:tracePt t="40294" x="7334250" y="1847850"/>
          <p14:tracePt t="40310" x="7353300" y="1841500"/>
          <p14:tracePt t="40327" x="7372350" y="1841500"/>
          <p14:tracePt t="40330" x="7391400" y="1841500"/>
          <p14:tracePt t="40344" x="7410450" y="1828800"/>
          <p14:tracePt t="40361" x="7448550" y="1816100"/>
          <p14:tracePt t="40377" x="7531100" y="1784350"/>
          <p14:tracePt t="40395" x="7639050" y="1752600"/>
          <p14:tracePt t="40411" x="7734300" y="1727200"/>
          <p14:tracePt t="40428" x="7810500" y="1708150"/>
          <p14:tracePt t="40444" x="7886700" y="1689100"/>
          <p14:tracePt t="40461" x="7937500" y="1670050"/>
          <p14:tracePt t="40479" x="8032750" y="1670050"/>
          <p14:tracePt t="40494" x="8077200" y="1670050"/>
          <p14:tracePt t="40511" x="8197850" y="1657350"/>
          <p14:tracePt t="40528" x="8356600" y="1638300"/>
          <p14:tracePt t="40544" x="8559800" y="1638300"/>
          <p14:tracePt t="40561" x="8693150" y="1638300"/>
          <p14:tracePt t="40578" x="8839200" y="1631950"/>
          <p14:tracePt t="40594" x="8902700" y="1631950"/>
          <p14:tracePt t="40611" x="9042400" y="1631950"/>
          <p14:tracePt t="40628" x="9074150" y="1631950"/>
          <p14:tracePt t="40644" x="9093200" y="1631950"/>
          <p14:tracePt t="40661" x="9105900" y="1631950"/>
          <p14:tracePt t="40678" x="9124950" y="1625600"/>
          <p14:tracePt t="40694" x="9144000" y="1625600"/>
          <p14:tracePt t="40733" x="9144000" y="1631950"/>
          <p14:tracePt t="40747" x="9099550" y="1682750"/>
          <p14:tracePt t="40764" x="9080500" y="1771650"/>
          <p14:tracePt t="40778" x="9080500" y="1778000"/>
          <p14:tracePt t="41176" x="9093200" y="1778000"/>
          <p14:tracePt t="41183" x="9131300" y="1778000"/>
          <p14:tracePt t="41196" x="9169400" y="1778000"/>
          <p14:tracePt t="41212" x="9137650" y="1809750"/>
          <p14:tracePt t="41233" x="9080500" y="1949450"/>
          <p14:tracePt t="41248" x="9086850" y="2082800"/>
          <p14:tracePt t="41263" x="9131300" y="2159000"/>
          <p14:tracePt t="41280" x="9169400" y="2184400"/>
          <p14:tracePt t="41296" x="9175750" y="2190750"/>
          <p14:tracePt t="41313" x="9182100" y="2197100"/>
          <p14:tracePt t="41329" x="9188450" y="2197100"/>
          <p14:tracePt t="41346" x="9213850" y="2209800"/>
          <p14:tracePt t="41363" x="9302750" y="2228850"/>
          <p14:tracePt t="41380" x="9429750" y="2247900"/>
          <p14:tracePt t="41396" x="9613900" y="2266950"/>
          <p14:tracePt t="41414" x="9937750" y="2298700"/>
          <p14:tracePt t="41433" x="10483850" y="2374900"/>
          <p14:tracePt t="41447" x="10572750" y="2387600"/>
          <p14:tracePt t="41464" x="10826750" y="2451100"/>
          <p14:tracePt t="41480" x="10909300" y="2482850"/>
          <p14:tracePt t="41496" x="11049000" y="2533650"/>
          <p14:tracePt t="41514" x="11379200" y="2673350"/>
          <p14:tracePt t="41531" x="11652250" y="2787650"/>
          <p14:tracePt t="41547" x="11918950" y="2889250"/>
          <p14:tracePt t="41565" x="12065000" y="2946400"/>
          <p14:tracePt t="41580" x="12185650" y="3041650"/>
          <p14:tracePt t="41597" x="12185650" y="3194050"/>
          <p14:tracePt t="41616" x="12185650" y="3416300"/>
          <p14:tracePt t="41633" x="12185650" y="3530600"/>
          <p14:tracePt t="41648" x="12185650" y="3600450"/>
          <p14:tracePt t="41667" x="12185650" y="3676650"/>
          <p14:tracePt t="41680" x="12185650" y="3683000"/>
          <p14:tracePt t="41697" x="12185650" y="3689350"/>
          <p14:tracePt t="41821" x="12185650" y="3676650"/>
          <p14:tracePt t="41828" x="12185650" y="3670300"/>
          <p14:tracePt t="41839" x="12185650" y="3657600"/>
          <p14:tracePt t="41848" x="12185650" y="3651250"/>
          <p14:tracePt t="41865" x="12179300" y="3651250"/>
          <p14:tracePt t="41881" x="12185650" y="3651250"/>
          <p14:tracePt t="42187" x="12185650" y="3644900"/>
          <p14:tracePt t="42554" x="12185650" y="3670300"/>
          <p14:tracePt t="42564" x="12185650" y="3714750"/>
          <p14:tracePt t="42569" x="12185650" y="3759200"/>
          <p14:tracePt t="42582" x="12185650" y="3810000"/>
          <p14:tracePt t="42599" x="12185650" y="3924300"/>
          <p14:tracePt t="42616" x="12185650" y="4019550"/>
          <p14:tracePt t="42632" x="12185650" y="4108450"/>
          <p14:tracePt t="42650" x="12185650" y="4127500"/>
          <p14:tracePt t="42666" x="12185650" y="4133850"/>
          <p14:tracePt t="42682" x="12185650" y="4114800"/>
          <p14:tracePt t="42699" x="12185650" y="4076700"/>
          <p14:tracePt t="43094" x="12185650" y="4025900"/>
          <p14:tracePt t="43107" x="12185650" y="4032250"/>
          <p14:tracePt t="43120" x="12185650" y="4070350"/>
          <p14:tracePt t="43127" x="12185650" y="4089400"/>
          <p14:tracePt t="43133" x="12185650" y="4095750"/>
          <p14:tracePt t="43167" x="12179300" y="4102100"/>
          <p14:tracePt t="43185" x="12166600" y="4102100"/>
          <p14:tracePt t="43386" x="12166600" y="4108450"/>
          <p14:tracePt t="43392" x="12179300" y="4108450"/>
          <p14:tracePt t="43405" x="12185650" y="4121150"/>
          <p14:tracePt t="43419" x="12185650" y="4127500"/>
          <p14:tracePt t="43434" x="12185650" y="4133850"/>
          <p14:tracePt t="43452" x="12185650" y="4140200"/>
          <p14:tracePt t="43552" x="12185650" y="4133850"/>
          <p14:tracePt t="43562" x="12185650" y="4114800"/>
          <p14:tracePt t="43573" x="12185650" y="4089400"/>
          <p14:tracePt t="43585" x="12185650" y="4051300"/>
          <p14:tracePt t="43601" x="12185650" y="3981450"/>
          <p14:tracePt t="43618" x="12179300" y="3917950"/>
          <p14:tracePt t="43636" x="12172950" y="3886200"/>
          <p14:tracePt t="43653" x="12172950" y="3873500"/>
          <p14:tracePt t="43670" x="12172950" y="3860800"/>
          <p14:tracePt t="43723" x="12172950" y="3854450"/>
          <p14:tracePt t="43750" x="12179300" y="3854450"/>
          <p14:tracePt t="43764" x="12185650" y="3854450"/>
          <p14:tracePt t="43803" x="12185650" y="3867150"/>
          <p14:tracePt t="43812" x="12185650" y="3886200"/>
          <p14:tracePt t="43820" x="12185650" y="3898900"/>
          <p14:tracePt t="43835" x="12185650" y="3930650"/>
          <p14:tracePt t="43852" x="12185650" y="3943350"/>
          <p14:tracePt t="43868" x="12185650" y="3956050"/>
          <p14:tracePt t="43942" x="12185650" y="3949700"/>
          <p14:tracePt t="43952" x="12185650" y="3937000"/>
          <p14:tracePt t="43955" x="12185650" y="3930650"/>
          <p14:tracePt t="43969" x="12185650" y="3917950"/>
          <p14:tracePt t="43986" x="12185650" y="3892550"/>
          <p14:tracePt t="44002" x="12185650" y="3854450"/>
          <p14:tracePt t="44019" x="12185650" y="3816350"/>
          <p14:tracePt t="44036" x="12185650" y="3721100"/>
          <p14:tracePt t="44052" x="12185650" y="3683000"/>
          <p14:tracePt t="44070" x="12185650" y="3594100"/>
          <p14:tracePt t="44075" x="12185650" y="3517900"/>
          <p14:tracePt t="44088" x="12185650" y="3473450"/>
          <p14:tracePt t="44103" x="12185650" y="3416300"/>
          <p14:tracePt t="44120" x="12185650" y="3365500"/>
          <p14:tracePt t="44136" x="12185650" y="3346450"/>
          <p14:tracePt t="44152" x="12185650" y="3333750"/>
          <p14:tracePt t="44312" x="12185650" y="3346450"/>
          <p14:tracePt t="44317" x="12185650" y="3359150"/>
          <p14:tracePt t="44329" x="12185650" y="3365500"/>
          <p14:tracePt t="44373" x="12185650" y="3359150"/>
          <p14:tracePt t="44396" x="12185650" y="3346450"/>
          <p14:tracePt t="44400" x="12185650" y="3333750"/>
          <p14:tracePt t="44422" x="12185650" y="3327400"/>
          <p14:tracePt t="44440" x="12185650" y="3321050"/>
          <p14:tracePt t="44452" x="12185650" y="3314700"/>
          <p14:tracePt t="44458" x="12185650" y="3308350"/>
          <p14:tracePt t="44469" x="12185650" y="3302000"/>
          <p14:tracePt t="44486" x="12166600" y="3276600"/>
          <p14:tracePt t="44503" x="12160250" y="3270250"/>
          <p14:tracePt t="44520" x="12160250" y="3263900"/>
          <p14:tracePt t="44553" x="12153900" y="3263900"/>
          <p14:tracePt t="44570" x="12147550" y="3263900"/>
          <p14:tracePt t="44587" x="12134850" y="3263900"/>
          <p14:tracePt t="44620" x="12128500" y="3263900"/>
          <p14:tracePt t="44637" x="12128500" y="3276600"/>
          <p14:tracePt t="44654" x="12128500" y="3314700"/>
          <p14:tracePt t="44670" x="12147550" y="3352800"/>
          <p14:tracePt t="44687" x="12172950" y="3378200"/>
          <p14:tracePt t="44705" x="12185650" y="3390900"/>
          <p14:tracePt t="44747" x="12185650" y="3384550"/>
          <p14:tracePt t="44757" x="12185650" y="3378200"/>
          <p14:tracePt t="44771" x="12185650" y="3346450"/>
          <p14:tracePt t="44787" x="12185650" y="3295650"/>
          <p14:tracePt t="44803" x="12185650" y="3232150"/>
          <p14:tracePt t="44820" x="12185650" y="3187700"/>
          <p14:tracePt t="44837" x="12185650" y="3041650"/>
          <p14:tracePt t="44854" x="12185650" y="2971800"/>
          <p14:tracePt t="44870" x="12185650" y="2927350"/>
          <p14:tracePt t="44887" x="12185650" y="2901950"/>
          <p14:tracePt t="44904" x="12185650" y="2882900"/>
          <p14:tracePt t="45261" x="12185650" y="2889250"/>
          <p14:tracePt t="45273" x="12185650" y="2914650"/>
          <p14:tracePt t="45289" x="12185650" y="2946400"/>
          <p14:tracePt t="45307" x="12185650" y="2952750"/>
          <p14:tracePt t="45322" x="12185650" y="2959100"/>
          <p14:tracePt t="45370" x="12185650" y="2952750"/>
          <p14:tracePt t="45376" x="12185650" y="2940050"/>
          <p14:tracePt t="45389" x="12185650" y="2921000"/>
          <p14:tracePt t="45405" x="12185650" y="2870200"/>
          <p14:tracePt t="45422" x="12185650" y="2806700"/>
          <p14:tracePt t="45439" x="12185650" y="2736850"/>
          <p14:tracePt t="45456" x="12185650" y="2686050"/>
          <p14:tracePt t="45472" x="12185650" y="2628900"/>
          <p14:tracePt t="45489" x="12185650" y="2578100"/>
          <p14:tracePt t="45506" x="12185650" y="2565400"/>
          <p14:tracePt t="45522" x="12185650" y="2533650"/>
          <p14:tracePt t="45539" x="12185650" y="2501900"/>
          <p14:tracePt t="45556" x="12179300" y="2489200"/>
          <p14:tracePt t="45572" x="12172950" y="2463800"/>
          <p14:tracePt t="45589" x="12160250" y="2451100"/>
          <p14:tracePt t="45607" x="12160250" y="2444750"/>
          <p14:tracePt t="45623" x="12153900" y="2438400"/>
          <p14:tracePt t="45640" x="12141200" y="2425700"/>
          <p14:tracePt t="45656" x="12103100" y="2387600"/>
          <p14:tracePt t="45673" x="12071350" y="2362200"/>
          <p14:tracePt t="45690" x="12052300" y="2349500"/>
          <p14:tracePt t="45706" x="12039600" y="2343150"/>
          <p14:tracePt t="45740" x="12033250" y="2343150"/>
          <p14:tracePt t="45773" x="12026900" y="2343150"/>
          <p14:tracePt t="46014" x="12014200" y="2336800"/>
          <p14:tracePt t="46024" x="11988800" y="2330450"/>
          <p14:tracePt t="46028" x="11944350" y="2324100"/>
          <p14:tracePt t="46040" x="11912600" y="2317750"/>
          <p14:tracePt t="46057" x="11855450" y="2311400"/>
          <p14:tracePt t="46073" x="11811000" y="2311400"/>
          <p14:tracePt t="46090" x="11779250" y="2305050"/>
          <p14:tracePt t="46107" x="11760200" y="2298700"/>
          <p14:tracePt t="46124" x="11734800" y="2298700"/>
          <p14:tracePt t="46125" x="11715750" y="2292350"/>
          <p14:tracePt t="46140" x="11671300" y="2279650"/>
          <p14:tracePt t="46157" x="11595100" y="2260600"/>
          <p14:tracePt t="46174" x="11525250" y="2247900"/>
          <p14:tracePt t="46190" x="11455400" y="2235200"/>
          <p14:tracePt t="46207" x="11430000" y="2228850"/>
          <p14:tracePt t="46224" x="11410950" y="2222500"/>
          <p14:tracePt t="46241" x="11360150" y="2216150"/>
          <p14:tracePt t="46258" x="11334750" y="2216150"/>
          <p14:tracePt t="46274" x="11303000" y="2216150"/>
          <p14:tracePt t="46291" x="11252200" y="2203450"/>
          <p14:tracePt t="46308" x="11195050" y="2184400"/>
          <p14:tracePt t="46324" x="11144250" y="2178050"/>
          <p14:tracePt t="46341" x="11118850" y="2178050"/>
          <p14:tracePt t="46358" x="11099800" y="2171700"/>
          <p14:tracePt t="46374" x="11087100" y="2165350"/>
          <p14:tracePt t="46392" x="11036300" y="2165350"/>
          <p14:tracePt t="46408" x="11029950" y="2159000"/>
          <p14:tracePt t="46424" x="11023600" y="2159000"/>
          <p14:tracePt t="46458" x="11023600" y="2152650"/>
          <p14:tracePt t="46475" x="11010900" y="2146300"/>
          <p14:tracePt t="46492" x="10991850" y="2139950"/>
          <p14:tracePt t="46496" x="10985500" y="2133600"/>
          <p14:tracePt t="46512" x="10979150" y="2127250"/>
          <p14:tracePt t="46525" x="10972800" y="2127250"/>
          <p14:tracePt t="46542" x="10953750" y="2114550"/>
          <p14:tracePt t="46558" x="10922000" y="2089150"/>
          <p14:tracePt t="46575" x="10890250" y="2063750"/>
          <p14:tracePt t="46592" x="10871200" y="2051050"/>
          <p14:tracePt t="46595" x="10864850" y="2051050"/>
          <p14:tracePt t="46609" x="10858500" y="2044700"/>
          <p14:tracePt t="46612" x="10852150" y="2038350"/>
          <p14:tracePt t="46625" x="10839450" y="2032000"/>
          <p14:tracePt t="46642" x="10795000" y="2000250"/>
          <p14:tracePt t="46662" x="10750550" y="1974850"/>
          <p14:tracePt t="46692" x="10750550" y="1968500"/>
          <p14:tracePt t="46847" x="10769600" y="1968500"/>
          <p14:tracePt t="46852" x="10788650" y="1968500"/>
          <p14:tracePt t="46862" x="10795000" y="1968500"/>
          <p14:tracePt t="46876" x="10814050" y="1968500"/>
          <p14:tracePt t="46893" x="10839450" y="1968500"/>
          <p14:tracePt t="46909" x="10845800" y="1968500"/>
          <p14:tracePt t="46927" x="10864850" y="1968500"/>
          <p14:tracePt t="46943" x="10883900" y="1968500"/>
          <p14:tracePt t="46959" x="10896600" y="1968500"/>
          <p14:tracePt t="46992" x="10902950" y="1968500"/>
          <p14:tracePt t="47026" x="10915650" y="1968500"/>
          <p14:tracePt t="47073" x="10915650" y="1974850"/>
          <p14:tracePt t="47080" x="10922000" y="1974850"/>
          <p14:tracePt t="47104" x="10928350" y="1974850"/>
          <p14:tracePt t="47279" x="10915650" y="1974850"/>
          <p14:tracePt t="47298" x="10909300" y="1974850"/>
          <p14:tracePt t="47321" x="10902950" y="1974850"/>
          <p14:tracePt t="47346" x="10896600" y="1974850"/>
          <p14:tracePt t="47357" x="10890250" y="1974850"/>
          <p14:tracePt t="47363" x="10883900" y="1974850"/>
          <p14:tracePt t="47377" x="10871200" y="1974850"/>
          <p14:tracePt t="47393" x="10858500" y="1974850"/>
          <p14:tracePt t="47410" x="10852150" y="1974850"/>
          <p14:tracePt t="47426" x="10845800" y="1968500"/>
          <p14:tracePt t="47444" x="10839450" y="1968500"/>
          <p14:tracePt t="47481" x="10833100" y="1968500"/>
          <p14:tracePt t="47508" x="10826750" y="1968500"/>
          <p14:tracePt t="47699" x="10820400" y="1962150"/>
          <p14:tracePt t="47713" x="10814050" y="1962150"/>
          <p14:tracePt t="47728" x="10807700" y="1962150"/>
          <p14:tracePt t="47744" x="10801350" y="1962150"/>
          <p14:tracePt t="47761" x="10788650" y="1955800"/>
          <p14:tracePt t="47781" x="10763250" y="1943100"/>
          <p14:tracePt t="47794" x="10763250" y="1930400"/>
          <p14:tracePt t="47811" x="10744200" y="1911350"/>
          <p14:tracePt t="47829" x="10725150" y="1885950"/>
          <p14:tracePt t="47861" x="10718800" y="1885950"/>
          <p14:tracePt t="47878" x="10718800" y="1879600"/>
          <p14:tracePt t="47914" x="10712450" y="1879600"/>
          <p14:tracePt t="47935" x="10706100" y="1879600"/>
          <p14:tracePt t="47952" x="10699750" y="1866900"/>
          <p14:tracePt t="47965" x="10687050" y="1854200"/>
          <p14:tracePt t="48144" x="10706100" y="1866900"/>
          <p14:tracePt t="48154" x="10731500" y="1879600"/>
          <p14:tracePt t="48167" x="10737850" y="1879600"/>
          <p14:tracePt t="48178" x="10750550" y="1879600"/>
          <p14:tracePt t="48196" x="10763250" y="1885950"/>
          <p14:tracePt t="48212" x="10769600" y="1885950"/>
          <p14:tracePt t="48245" x="10782300" y="1892300"/>
          <p14:tracePt t="48262" x="10782300" y="1898650"/>
          <p14:tracePt t="48295" x="10788650" y="1898650"/>
          <p14:tracePt t="48312" x="10795000" y="1905000"/>
          <p14:tracePt t="48329" x="10820400" y="1911350"/>
          <p14:tracePt t="48346" x="10833100" y="1917700"/>
          <p14:tracePt t="48362" x="10839450" y="1917700"/>
          <p14:tracePt t="48380" x="10852150" y="1924050"/>
          <p14:tracePt t="48396" x="10858500" y="1930400"/>
          <p14:tracePt t="48412" x="10871200" y="1936750"/>
          <p14:tracePt t="48447" x="10877550" y="1936750"/>
          <p14:tracePt t="48462" x="10883900" y="1936750"/>
          <p14:tracePt t="48479" x="10890250" y="1936750"/>
          <p14:tracePt t="48496" x="10896600" y="1936750"/>
          <p14:tracePt t="48513" x="10902950" y="1936750"/>
          <p14:tracePt t="48668" x="10890250" y="1936750"/>
          <p14:tracePt t="48678" x="10871200" y="1936750"/>
          <p14:tracePt t="48687" x="10858500" y="1936750"/>
          <p14:tracePt t="48697" x="10845800" y="1924050"/>
          <p14:tracePt t="48714" x="10826750" y="1917700"/>
          <p14:tracePt t="48730" x="10820400" y="1911350"/>
          <p14:tracePt t="48763" x="10814050" y="1911350"/>
          <p14:tracePt t="48780" x="10814050" y="1905000"/>
          <p14:tracePt t="48797" x="10807700" y="1905000"/>
          <p14:tracePt t="48813" x="10788650" y="1892300"/>
          <p14:tracePt t="48831" x="10763250" y="1879600"/>
          <p14:tracePt t="48848" x="10750550" y="1866900"/>
          <p14:tracePt t="48865" x="10731500" y="1860550"/>
          <p14:tracePt t="48881" x="10725150" y="1854200"/>
          <p14:tracePt t="48897" x="10712450" y="1841500"/>
          <p14:tracePt t="48913" x="10706100" y="1828800"/>
          <p14:tracePt t="48931" x="10706100" y="1822450"/>
          <p14:tracePt t="48947" x="10699750" y="1822450"/>
          <p14:tracePt t="49015" x="10712450" y="1822450"/>
          <p14:tracePt t="49026" x="10744200" y="1835150"/>
          <p14:tracePt t="49031" x="10795000" y="1854200"/>
          <p14:tracePt t="49048" x="10890250" y="1885950"/>
          <p14:tracePt t="49064" x="10915650" y="1892300"/>
          <p14:tracePt t="49081" x="10979150" y="1905000"/>
          <p14:tracePt t="49097" x="10991850" y="1905000"/>
          <p14:tracePt t="49340" x="10998200" y="1917700"/>
          <p14:tracePt t="49350" x="11017250" y="1943100"/>
          <p14:tracePt t="49355" x="11029950" y="1949450"/>
          <p14:tracePt t="49364" x="11036300" y="1949450"/>
          <p14:tracePt t="49384" x="11055350" y="1962150"/>
          <p14:tracePt t="49399" x="11061700" y="1962150"/>
          <p14:tracePt t="49491" x="11068050" y="1962150"/>
          <p14:tracePt t="49526" x="11055350" y="1974850"/>
          <p14:tracePt t="49533" x="11042650" y="1993900"/>
          <p14:tracePt t="49986" x="11093450" y="2006600"/>
          <p14:tracePt t="49999" x="11176000" y="2012950"/>
          <p14:tracePt t="50016" x="11322050" y="2032000"/>
          <p14:tracePt t="50033" x="11398250" y="2051050"/>
          <p14:tracePt t="50037" x="11410950" y="2057400"/>
          <p14:tracePt t="50050" x="11423650" y="2063750"/>
          <p14:tracePt t="50067" x="11430000" y="2063750"/>
          <p14:tracePt t="50083" x="11436350" y="2070100"/>
          <p14:tracePt t="50429" x="11436350" y="2089150"/>
          <p14:tracePt t="50439" x="11436350" y="2108200"/>
          <p14:tracePt t="50443" x="11423650" y="2127250"/>
          <p14:tracePt t="50452" x="11417300" y="2146300"/>
          <p14:tracePt t="50467" x="11404600" y="2159000"/>
          <p14:tracePt t="50484" x="11372850" y="2203450"/>
          <p14:tracePt t="50500" x="11353800" y="2216150"/>
          <p14:tracePt t="50517" x="11347450" y="2228850"/>
          <p14:tracePt t="50535" x="11309350" y="2260600"/>
          <p14:tracePt t="50551" x="11303000" y="2279650"/>
          <p14:tracePt t="50567" x="11303000" y="2286000"/>
          <p14:tracePt t="50661" x="11309350" y="2286000"/>
          <p14:tracePt t="50670" x="11322050" y="2286000"/>
          <p14:tracePt t="50685" x="11353800" y="2286000"/>
          <p14:tracePt t="50701" x="11417300" y="2286000"/>
          <p14:tracePt t="50717" x="11455400" y="2286000"/>
          <p14:tracePt t="50734" x="11557000" y="2266950"/>
          <p14:tracePt t="50753" x="11728450" y="2228850"/>
          <p14:tracePt t="50768" x="11855450" y="2216150"/>
          <p14:tracePt t="50784" x="12033250" y="2203450"/>
          <p14:tracePt t="50801" x="12122150" y="2203450"/>
          <p14:tracePt t="50818" x="12179300" y="2203450"/>
          <p14:tracePt t="50834" x="12185650" y="2203450"/>
          <p14:tracePt t="50927" x="12185650" y="2209800"/>
          <p14:tracePt t="50953" x="12185650" y="2216150"/>
          <p14:tracePt t="53420" x="12185650" y="2241550"/>
          <p14:tracePt t="53427" x="12185650" y="2273300"/>
          <p14:tracePt t="53434" x="12185650" y="2330450"/>
          <p14:tracePt t="53445" x="12185650" y="2413000"/>
          <p14:tracePt t="53457" x="12185650" y="2463800"/>
          <p14:tracePt t="53806" x="12179300" y="2463800"/>
          <p14:tracePt t="53812" x="12160250" y="2463800"/>
          <p14:tracePt t="53826" x="12122150" y="2482850"/>
          <p14:tracePt t="53842" x="12109450" y="2489200"/>
          <p14:tracePt t="54026" x="12115800" y="2489200"/>
          <p14:tracePt t="54031" x="12128500" y="2482850"/>
          <p14:tracePt t="54042" x="12153900" y="2470150"/>
          <p14:tracePt t="54059" x="12185650" y="2476500"/>
          <p14:tracePt t="54384" x="12185650" y="2482850"/>
          <p14:tracePt t="54393" x="12185650" y="2501900"/>
          <p14:tracePt t="54406" x="12179300" y="2559050"/>
          <p14:tracePt t="54426" x="12103100" y="2628900"/>
          <p14:tracePt t="54443" x="11976100" y="2768600"/>
          <p14:tracePt t="54462" x="11836400" y="2927350"/>
          <p14:tracePt t="54476" x="11747500" y="3054350"/>
          <p14:tracePt t="54494" x="11728450" y="3136900"/>
          <p14:tracePt t="54509" x="11728450" y="3168650"/>
          <p14:tracePt t="54527" x="11728450" y="3194050"/>
          <p14:tracePt t="54543" x="11734800" y="3225800"/>
          <p14:tracePt t="54560" x="11734800" y="3232150"/>
          <p14:tracePt t="54576" x="11734800" y="3238500"/>
          <p14:tracePt t="54593" x="11741150" y="3238500"/>
          <p14:tracePt t="54620" x="11747500" y="3238500"/>
          <p14:tracePt t="54627" x="11766550" y="3238500"/>
          <p14:tracePt t="54643" x="11804650" y="3219450"/>
          <p14:tracePt t="54660" x="12001500" y="3136900"/>
          <p14:tracePt t="54677" x="12103100" y="3086100"/>
          <p14:tracePt t="54693" x="12153900" y="3009900"/>
          <p14:tracePt t="54711" x="12185650" y="2901950"/>
          <p14:tracePt t="54727" x="12185650" y="2825750"/>
          <p14:tracePt t="54743" x="12185650" y="2743200"/>
          <p14:tracePt t="54760" x="12185650" y="2654300"/>
          <p14:tracePt t="54777" x="12185650" y="2565400"/>
          <p14:tracePt t="54794" x="12185650" y="2463800"/>
          <p14:tracePt t="54810" x="12185650" y="2387600"/>
          <p14:tracePt t="54827" x="12185650" y="2317750"/>
          <p14:tracePt t="54844" x="12185650" y="2305050"/>
          <p14:tracePt t="54861" x="12185650" y="2273300"/>
          <p14:tracePt t="54877" x="12185650" y="2247900"/>
          <p14:tracePt t="54894" x="12185650" y="2222500"/>
          <p14:tracePt t="54911" x="12185650" y="2184400"/>
          <p14:tracePt t="54927" x="12185650" y="2127250"/>
          <p14:tracePt t="54944" x="12185650" y="2057400"/>
          <p14:tracePt t="54961" x="12185650" y="2000250"/>
          <p14:tracePt t="54977" x="12185650" y="1968500"/>
          <p14:tracePt t="54994" x="12185650" y="1955800"/>
          <p14:tracePt t="55027" x="12185650" y="1936750"/>
          <p14:tracePt t="55044" x="12172950" y="1911350"/>
          <p14:tracePt t="55061" x="12134850" y="1835150"/>
          <p14:tracePt t="55081" x="12115800" y="1746250"/>
          <p14:tracePt t="55096" x="12109450" y="1714500"/>
          <p14:tracePt t="55112" x="12109450" y="1676400"/>
          <p14:tracePt t="55129" x="12090400" y="1651000"/>
          <p14:tracePt t="55144" x="12071350" y="1631950"/>
          <p14:tracePt t="55161" x="12065000" y="1625600"/>
          <p14:tracePt t="55178" x="12065000" y="1619250"/>
          <p14:tracePt t="55211" x="12058650" y="1619250"/>
          <p14:tracePt t="55229" x="12039600" y="1619250"/>
          <p14:tracePt t="55245" x="12020550" y="1619250"/>
          <p14:tracePt t="55263" x="11957050" y="1631950"/>
          <p14:tracePt t="55278" x="11912600" y="1631950"/>
          <p14:tracePt t="55284" x="11899900" y="1631950"/>
          <p14:tracePt t="55386" x="11906250" y="1631950"/>
          <p14:tracePt t="55393" x="11918950" y="1631950"/>
          <p14:tracePt t="55400" x="11925300" y="1638300"/>
          <p14:tracePt t="55412" x="11931650" y="1638300"/>
          <p14:tracePt t="55497" x="11931650" y="1631950"/>
          <p14:tracePt t="55509" x="11931650" y="1625600"/>
          <p14:tracePt t="55514" x="11931650" y="1612900"/>
          <p14:tracePt t="55528" x="11931650" y="1593850"/>
          <p14:tracePt t="55545" x="11931650" y="1568450"/>
          <p14:tracePt t="55562" x="11931650" y="1555750"/>
          <p14:tracePt t="55724" x="11938000" y="1555750"/>
          <p14:tracePt t="55735" x="11957050" y="1555750"/>
          <p14:tracePt t="55740" x="11969750" y="1555750"/>
          <p14:tracePt t="55750" x="11982450" y="1555750"/>
          <p14:tracePt t="55762" x="11995150" y="1555750"/>
          <p14:tracePt t="55779" x="12001500" y="1555750"/>
          <p14:tracePt t="55796" x="12020550" y="1555750"/>
          <p14:tracePt t="55812" x="12026900" y="1555750"/>
          <p14:tracePt t="55830" x="12065000" y="1587500"/>
          <p14:tracePt t="55846" x="12090400" y="1606550"/>
          <p14:tracePt t="55862" x="12090400" y="1612900"/>
          <p14:tracePt t="55879" x="12090400" y="1619250"/>
          <p14:tracePt t="55896" x="12090400" y="1631950"/>
          <p14:tracePt t="55913" x="12071350" y="1644650"/>
          <p14:tracePt t="55930" x="12039600" y="1651000"/>
          <p14:tracePt t="55946" x="12020550" y="1651000"/>
          <p14:tracePt t="56018" x="12020550" y="1657350"/>
          <p14:tracePt t="56061" x="12026900" y="1657350"/>
          <p14:tracePt t="56073" x="12033250" y="1651000"/>
          <p14:tracePt t="56079" x="12058650" y="1631950"/>
          <p14:tracePt t="56096" x="12147550" y="1587500"/>
          <p14:tracePt t="56114" x="12185650" y="1543050"/>
          <p14:tracePt t="56130" x="12185650" y="1498600"/>
          <p14:tracePt t="56147" x="12185650" y="1479550"/>
          <p14:tracePt t="56164" x="12185650" y="1466850"/>
          <p14:tracePt t="56181" x="12185650" y="1460500"/>
          <p14:tracePt t="56261" x="12185650" y="1454150"/>
          <p14:tracePt t="56347" x="12185650" y="1447800"/>
          <p14:tracePt t="56356" x="12185650" y="1441450"/>
          <p14:tracePt t="56412" x="12185650" y="1435100"/>
          <p14:tracePt t="56588" x="12185650" y="1441450"/>
          <p14:tracePt t="56597" x="12185650" y="1447800"/>
          <p14:tracePt t="56600" x="12185650" y="1454150"/>
          <p14:tracePt t="56621" x="12185650" y="1460500"/>
          <p14:tracePt t="56631" x="12185650" y="1466850"/>
          <p14:tracePt t="56648" x="12185650" y="1473200"/>
          <p14:tracePt t="56665" x="12185650" y="1479550"/>
          <p14:tracePt t="58245" x="12185650" y="1485900"/>
          <p14:tracePt t="58312" x="12185650" y="1492250"/>
          <p14:tracePt t="58447" x="12166600" y="1492250"/>
          <p14:tracePt t="58457" x="12147550" y="1498600"/>
          <p14:tracePt t="58467" x="12128500" y="1517650"/>
          <p14:tracePt t="58485" x="12103100" y="1555750"/>
          <p14:tracePt t="58502" x="12090400" y="1606550"/>
          <p14:tracePt t="58518" x="12077700" y="1644650"/>
          <p14:tracePt t="58535" x="12071350" y="1682750"/>
          <p14:tracePt t="58552" x="12058650" y="1689100"/>
          <p14:tracePt t="58569" x="12058650" y="1695450"/>
          <p14:tracePt t="58941" x="12058650" y="1682750"/>
          <p14:tracePt t="58958" x="12052300" y="1676400"/>
          <p14:tracePt t="58970" x="12065000" y="1670050"/>
          <p14:tracePt t="59006" x="12071350" y="1670050"/>
          <p14:tracePt t="59074" x="12071350" y="1663700"/>
          <p14:tracePt t="59080" x="12071350" y="1625600"/>
          <p14:tracePt t="59090" x="12071350" y="1555750"/>
          <p14:tracePt t="59103" x="12058650" y="1384300"/>
          <p14:tracePt t="59121" x="12065000" y="1238250"/>
          <p14:tracePt t="59137" x="12103100" y="1155700"/>
          <p14:tracePt t="59154" x="12134850" y="1117600"/>
          <p14:tracePt t="59170" x="12166600" y="1123950"/>
          <p14:tracePt t="59175" x="12172950" y="1130300"/>
          <p14:tracePt t="59187" x="12179300" y="1143000"/>
          <p14:tracePt t="59204" x="12179300" y="1149350"/>
          <p14:tracePt t="59593" x="12179300" y="1155700"/>
          <p14:tracePt t="59604" x="12185650" y="1181100"/>
          <p14:tracePt t="59614" x="12185650" y="1219200"/>
          <p14:tracePt t="59621" x="12185650" y="1257300"/>
          <p14:tracePt t="59638" x="12166600" y="1377950"/>
          <p14:tracePt t="59655" x="12103100" y="1460500"/>
          <p14:tracePt t="59676" x="12096750" y="1460500"/>
          <p14:tracePt t="60691" x="12109450" y="1479550"/>
          <p14:tracePt t="60706" x="12185650" y="1720850"/>
          <p14:tracePt t="60724" x="12185650" y="1974850"/>
          <p14:tracePt t="60741" x="12185650" y="2063750"/>
          <p14:tracePt t="60757" x="12153900" y="2184400"/>
          <p14:tracePt t="60774" x="12045950" y="2254250"/>
          <p14:tracePt t="60791" x="11982450" y="2324100"/>
          <p14:tracePt t="60807" x="11976100" y="2355850"/>
          <p14:tracePt t="60824" x="11976100" y="2368550"/>
          <p14:tracePt t="60841" x="11976100" y="2425700"/>
          <p14:tracePt t="60857" x="11957050" y="2527300"/>
          <p14:tracePt t="60863" x="11931650" y="2571750"/>
          <p14:tracePt t="60874" x="11906250" y="2616200"/>
          <p14:tracePt t="60893" x="11861800" y="2686050"/>
          <p14:tracePt t="60908" x="11855450" y="2686050"/>
          <p14:tracePt t="60941" x="11855450" y="2692400"/>
          <p14:tracePt t="60958" x="11880850" y="2755900"/>
          <p14:tracePt t="60975" x="11899900" y="2806700"/>
          <p14:tracePt t="60991" x="11944350" y="2933700"/>
          <p14:tracePt t="61008" x="11963400" y="2965450"/>
          <p14:tracePt t="61026" x="12052300" y="2965450"/>
          <p14:tracePt t="61044" x="12115800" y="2933700"/>
          <p14:tracePt t="61313" x="12115800" y="2927350"/>
          <p14:tracePt t="61325" x="12122150" y="2914650"/>
          <p14:tracePt t="61449" x="12122150" y="2908300"/>
          <p14:tracePt t="61469" x="12122150" y="2901950"/>
          <p14:tracePt t="61483" x="12128500" y="2895600"/>
          <p14:tracePt t="61744" x="12128500" y="2901950"/>
          <p14:tracePt t="61752" x="12141200" y="2901950"/>
          <p14:tracePt t="61759" x="12147550" y="2901950"/>
          <p14:tracePt t="61776" x="12160250" y="2895600"/>
          <p14:tracePt t="62145" x="12115800" y="2895600"/>
          <p14:tracePt t="62156" x="11976100" y="2914650"/>
          <p14:tracePt t="62161" x="11906250" y="2914650"/>
          <p14:tracePt t="62177" x="11849100" y="2921000"/>
          <p14:tracePt t="62194" x="11842750" y="2921000"/>
          <p14:tracePt t="62590" x="11836400" y="2921000"/>
          <p14:tracePt t="62599" x="11830050" y="2921000"/>
          <p14:tracePt t="62604" x="11823700" y="2921000"/>
          <p14:tracePt t="62695" x="11842750" y="2921000"/>
          <p14:tracePt t="62700" x="11912600" y="2921000"/>
          <p14:tracePt t="62712" x="12166600" y="2921000"/>
          <p14:tracePt t="62728" x="12185650" y="2857500"/>
          <p14:tracePt t="62745" x="12185650" y="2806700"/>
          <p14:tracePt t="62762" x="12185650" y="2800350"/>
          <p14:tracePt t="62779" x="12179300" y="2800350"/>
          <p14:tracePt t="62796" x="12134850" y="2832100"/>
          <p14:tracePt t="62812" x="12103100" y="2851150"/>
          <p14:tracePt t="62829" x="12065000" y="2876550"/>
          <p14:tracePt t="62845" x="12045950" y="2876550"/>
          <p14:tracePt t="63169" x="12065000" y="2876550"/>
          <p14:tracePt t="63180" x="12084050" y="2876550"/>
          <p14:tracePt t="63185" x="12090400" y="2876550"/>
          <p14:tracePt t="63196" x="12103100" y="2876550"/>
          <p14:tracePt t="63213" x="12122150" y="2876550"/>
          <p14:tracePt t="63229" x="12147550" y="2876550"/>
          <p14:tracePt t="63247" x="12166600" y="2876550"/>
          <p14:tracePt t="63263" x="12172950" y="2876550"/>
          <p14:tracePt t="63280" x="12179300" y="2876550"/>
          <p14:tracePt t="63840" x="12172950" y="2876550"/>
          <p14:tracePt t="63844" x="12134850" y="2889250"/>
          <p14:tracePt t="63854" x="12115800" y="2895600"/>
          <p14:tracePt t="63866" x="12096750" y="2895600"/>
          <p14:tracePt t="63881" x="12084050" y="2895600"/>
          <p14:tracePt t="63898" x="12084050" y="2901950"/>
          <p14:tracePt t="63914" x="12077700" y="2901950"/>
          <p14:tracePt t="63931" x="12065000" y="2901950"/>
          <p14:tracePt t="63947" x="12058650" y="2901950"/>
          <p14:tracePt t="63964" x="12052300" y="2901950"/>
          <p14:tracePt t="64204" x="12058650" y="2901950"/>
          <p14:tracePt t="64228" x="12065000" y="2901950"/>
          <p14:tracePt t="64267" x="12065000" y="2908300"/>
          <p14:tracePt t="64286" x="12065000" y="2921000"/>
          <p14:tracePt t="64302" x="12065000" y="2927350"/>
          <p14:tracePt t="64309" x="12065000" y="2940050"/>
          <p14:tracePt t="64315" x="12065000" y="2952750"/>
          <p14:tracePt t="64332" x="12058650" y="2971800"/>
          <p14:tracePt t="64348" x="12045950" y="3003550"/>
          <p14:tracePt t="64365" x="12045950" y="3016250"/>
          <p14:tracePt t="64409" x="12052300" y="3016250"/>
          <p14:tracePt t="64419" x="12058650" y="3016250"/>
          <p14:tracePt t="64432" x="12071350" y="3016250"/>
          <p14:tracePt t="64449" x="12134850" y="2990850"/>
          <p14:tracePt t="64466" x="12141200" y="2984500"/>
          <p14:tracePt t="64482" x="12153900" y="2971800"/>
          <p14:tracePt t="64499" x="12153900" y="2965450"/>
          <p14:tracePt t="64555" x="12153900" y="2959100"/>
          <p14:tracePt t="64567" x="12153900" y="2952750"/>
          <p14:tracePt t="64571" x="12147550" y="2952750"/>
          <p14:tracePt t="64611" x="12141200" y="2952750"/>
          <p14:tracePt t="64639" x="12134850" y="2952750"/>
          <p14:tracePt t="64652" x="12128500" y="2952750"/>
          <p14:tracePt t="64671" x="12122150" y="2959100"/>
          <p14:tracePt t="64677" x="12103100" y="2971800"/>
          <p14:tracePt t="64686" x="12096750" y="2990850"/>
          <p14:tracePt t="64699" x="12084050" y="3016250"/>
          <p14:tracePt t="64716" x="12084050" y="3041650"/>
          <p14:tracePt t="64733" x="12096750" y="3054350"/>
          <p14:tracePt t="64750" x="12115800" y="3054350"/>
          <p14:tracePt t="64766" x="12179300" y="3054350"/>
          <p14:tracePt t="64783" x="12185650" y="3035300"/>
          <p14:tracePt t="64800" x="12185650" y="3016250"/>
          <p14:tracePt t="64873" x="12185650" y="3028950"/>
          <p14:tracePt t="64878" x="12185650" y="3048000"/>
          <p14:tracePt t="64888" x="12185650" y="3067050"/>
          <p14:tracePt t="64899" x="12185650" y="3098800"/>
          <p14:tracePt t="64917" x="12185650" y="3143250"/>
          <p14:tracePt t="64933" x="12185650" y="3155950"/>
          <p14:tracePt t="64999" x="12185650" y="3162300"/>
          <p14:tracePt t="65035" x="12185650" y="3187700"/>
          <p14:tracePt t="65040" x="12185650" y="3194050"/>
          <p14:tracePt t="65377" x="12185650" y="3200400"/>
          <p14:tracePt t="65388" x="12166600" y="3213100"/>
          <p14:tracePt t="65399" x="12141200" y="3225800"/>
          <p14:tracePt t="65403" x="12103100" y="3238500"/>
          <p14:tracePt t="65417" x="12065000" y="3251200"/>
          <p14:tracePt t="65434" x="11995150" y="3282950"/>
          <p14:tracePt t="65451" x="11963400" y="3289300"/>
          <p14:tracePt t="65468" x="11950700" y="3289300"/>
          <p14:tracePt t="65501" x="11938000" y="3289300"/>
          <p14:tracePt t="65519" x="11906250" y="3289300"/>
          <p14:tracePt t="65535" x="11861800" y="3276600"/>
          <p14:tracePt t="65551" x="11798300" y="3263900"/>
          <p14:tracePt t="65568" x="11747500" y="3263900"/>
          <p14:tracePt t="65585" x="11709400" y="3257550"/>
          <p14:tracePt t="65605" x="11626850" y="3257550"/>
          <p14:tracePt t="65620" x="11550650" y="3257550"/>
          <p14:tracePt t="65634" x="11544300" y="3257550"/>
          <p14:tracePt t="65652" x="11544300" y="3276600"/>
          <p14:tracePt t="65657" x="11557000" y="3282950"/>
          <p14:tracePt t="65878" x="11563350" y="3282950"/>
          <p14:tracePt t="65887" x="11588750" y="3276600"/>
          <p14:tracePt t="65899" x="11607800" y="3263900"/>
          <p14:tracePt t="65904" x="11633200" y="3232150"/>
          <p14:tracePt t="65918" x="11639550" y="3200400"/>
          <p14:tracePt t="65936" x="11671300" y="3187700"/>
          <p14:tracePt t="65952" x="11696700" y="3187700"/>
          <p14:tracePt t="65969" x="11715750" y="3181350"/>
          <p14:tracePt t="65985" x="11722100" y="3181350"/>
          <p14:tracePt t="66285" x="11734800" y="3181350"/>
          <p14:tracePt t="66290" x="11741150" y="3181350"/>
          <p14:tracePt t="66303" x="11753850" y="3181350"/>
          <p14:tracePt t="66320" x="11791950" y="3181350"/>
          <p14:tracePt t="66337" x="11855450" y="3194050"/>
          <p14:tracePt t="66353" x="11969750" y="3263900"/>
          <p14:tracePt t="66371" x="12153900" y="3416300"/>
          <p14:tracePt t="66387" x="12185650" y="3587750"/>
          <p14:tracePt t="66403" x="12185650" y="3670300"/>
          <p14:tracePt t="66420" x="12185650" y="3803650"/>
          <p14:tracePt t="66437" x="12185650" y="4019550"/>
          <p14:tracePt t="66454" x="12185650" y="4146550"/>
          <p14:tracePt t="66472" x="12147550" y="4311650"/>
          <p14:tracePt t="66490" x="11957050" y="4565650"/>
          <p14:tracePt t="66507" x="11430000" y="5187950"/>
          <p14:tracePt t="66521" x="11144250" y="5473700"/>
          <p14:tracePt t="66537" x="10255250" y="6280150"/>
          <p14:tracePt t="66554" x="9505950" y="6851650"/>
          <p14:tracePt t="66572" x="7943850" y="6851650"/>
          <p14:tracePt t="66588" x="6826250" y="6851650"/>
          <p14:tracePt t="66605" x="6292850" y="6851650"/>
          <p14:tracePt t="66621" x="5270500" y="6851650"/>
          <p14:tracePt t="66637" x="4273550" y="6851650"/>
          <p14:tracePt t="66654" x="2844800" y="6851650"/>
          <p14:tracePt t="66675" x="1993900" y="6851650"/>
          <p14:tracePt t="66689" x="1225550" y="6851650"/>
          <p14:tracePt t="66704" x="457200" y="6851650"/>
          <p14:tracePt t="67152" x="11561763" y="1947863"/>
          <p14:tracePt t="67162" x="11163300" y="1782763"/>
          <p14:tracePt t="67173" x="10820400" y="1631950"/>
          <p14:tracePt t="67178" x="10326688" y="1466850"/>
          <p14:tracePt t="67189" x="9888538" y="1371600"/>
          <p14:tracePt t="67192" x="9421813" y="1303338"/>
          <p14:tracePt t="67202" x="9023350" y="1235075"/>
          <p14:tracePt t="67212" x="8709025" y="1193800"/>
          <p14:tracePt t="67220" x="8407400" y="1111250"/>
          <p14:tracePt t="67229" x="8091488" y="1069975"/>
          <p14:tracePt t="67232" x="7583488" y="1001713"/>
          <p14:tracePt t="67243" x="7488238" y="987425"/>
          <p14:tracePt t="67255" x="7281863" y="946150"/>
          <p14:tracePt t="67259" x="7104063" y="919163"/>
          <p14:tracePt t="67270" x="6911975" y="892175"/>
          <p14:tracePt t="67274" x="6692900" y="877888"/>
          <p14:tracePt t="67282" x="6418263" y="863600"/>
          <p14:tracePt t="67294" x="6048375" y="863600"/>
          <p14:tracePt t="67298" x="5375275" y="863600"/>
          <p14:tracePt t="67308" x="5114925" y="863600"/>
          <p14:tracePt t="67702" x="5156200" y="836613"/>
          <p14:tracePt t="67713" x="5238750" y="809625"/>
          <p14:tracePt t="67720" x="5375275" y="754063"/>
          <p14:tracePt t="67726" x="5513388" y="712788"/>
          <p14:tracePt t="67737" x="5691188" y="658813"/>
          <p14:tracePt t="67743" x="5773738" y="603250"/>
          <p14:tracePt t="67759" x="5788025" y="603250"/>
          <p14:tracePt t="67863" x="5788025" y="617538"/>
          <p14:tracePt t="67873" x="5788025" y="658813"/>
          <p14:tracePt t="67879" x="5691188" y="809625"/>
          <p14:tracePt t="67889" x="5595938" y="987425"/>
          <p14:tracePt t="67899" x="5554663" y="1111250"/>
          <p14:tracePt t="67905" x="5513388" y="1247775"/>
          <p14:tracePt t="67915" x="5499100" y="1357313"/>
          <p14:tracePt t="67921" x="5499100" y="1466850"/>
          <p14:tracePt t="67928" x="5499100" y="1563688"/>
          <p14:tracePt t="67939" x="5499100" y="1619250"/>
          <p14:tracePt t="67944" x="5499100" y="1658938"/>
          <p14:tracePt t="67957" x="5499100" y="1700213"/>
          <p14:tracePt t="67960" x="5499100" y="1741488"/>
          <p14:tracePt t="67971" x="5499100" y="1782763"/>
          <p14:tracePt t="67980" x="5499100" y="1809750"/>
          <p14:tracePt t="67984" x="5499100" y="1838325"/>
          <p14:tracePt t="67994" x="5499100" y="1851025"/>
          <p14:tracePt t="68000" x="5499100" y="1865313"/>
          <p14:tracePt t="68117" x="5499100" y="1838325"/>
          <p14:tracePt t="68121" x="5499100" y="1797050"/>
          <p14:tracePt t="68131" x="5499100" y="1755775"/>
          <p14:tracePt t="68142" x="5499100" y="1714500"/>
          <p14:tracePt t="68146" x="5499100" y="1658938"/>
          <p14:tracePt t="68157" x="5499100" y="1619250"/>
          <p14:tracePt t="68159" x="5499100" y="1563688"/>
          <p14:tracePt t="68172" x="5499100" y="1536700"/>
          <p14:tracePt t="68180" x="5486400" y="1481138"/>
          <p14:tracePt t="68187" x="5445125" y="1427163"/>
          <p14:tracePt t="68196" x="5362575" y="1357313"/>
          <p14:tracePt t="68202" x="5265738" y="1247775"/>
          <p14:tracePt t="68212" x="5060950" y="1123950"/>
          <p14:tracePt t="68223" x="4691063" y="1042988"/>
          <p14:tracePt t="68226" x="3935413" y="712788"/>
          <p14:tracePt t="68236" x="3373438" y="508000"/>
          <p14:tracePt t="68243" x="2701925" y="315913"/>
          <p14:tracePt t="68253" x="1960563" y="123825"/>
          <p14:tracePt t="69599" x="11287125" y="41275"/>
          <p14:tracePt t="69608" x="11341100" y="192088"/>
          <p14:tracePt t="69614" x="11410950" y="342900"/>
          <p14:tracePt t="69624" x="11450638" y="452438"/>
          <p14:tracePt t="69634" x="11464925" y="534988"/>
          <p14:tracePt t="69638" x="11479213" y="630238"/>
          <p14:tracePt t="69648" x="11479213" y="712788"/>
          <p14:tracePt t="69654" x="11464925" y="836613"/>
          <p14:tracePt t="69665" x="11410950" y="892175"/>
          <p14:tracePt t="69675" x="11369675" y="960438"/>
          <p14:tracePt t="69679" x="11314113" y="1001713"/>
          <p14:tracePt t="69690" x="11299825" y="1028700"/>
          <p14:tracePt t="69695" x="11287125" y="1028700"/>
          <p14:tracePt t="69735" x="11287125" y="1042988"/>
          <p14:tracePt t="70271" x="11287125" y="1028700"/>
          <p14:tracePt t="70273" x="11287125" y="1014413"/>
          <p14:tracePt t="70284" x="11287125" y="987425"/>
          <p14:tracePt t="70294" x="11287125" y="973138"/>
          <p14:tracePt t="70300" x="11287125" y="960438"/>
          <p14:tracePt t="70310" x="11287125" y="933450"/>
          <p14:tracePt t="70314" x="11287125" y="892175"/>
          <p14:tracePt t="70324" x="11299825" y="850900"/>
          <p14:tracePt t="70334" x="11299825" y="809625"/>
          <p14:tracePt t="70340" x="11299825" y="768350"/>
          <p14:tracePt t="70350" x="11314113" y="700088"/>
          <p14:tracePt t="70354" x="11328400" y="603250"/>
          <p14:tracePt t="70364" x="11355388" y="508000"/>
          <p14:tracePt t="70374" x="11355388" y="452438"/>
          <p14:tracePt t="70380" x="11355388" y="411163"/>
          <p14:tracePt t="70389" x="11355388" y="369888"/>
          <p14:tracePt t="70393" x="11369675" y="357188"/>
          <p14:tracePt t="70416" x="11369675" y="342900"/>
          <p14:tracePt t="70420" x="11369675" y="315913"/>
          <p14:tracePt t="70430" x="11382375" y="301625"/>
          <p14:tracePt t="70436" x="11396663" y="247650"/>
          <p14:tracePt t="70448" x="11423650" y="206375"/>
          <p14:tracePt t="70456" x="11450638" y="165100"/>
          <p14:tracePt t="70460" x="11491913" y="123825"/>
          <p14:tracePt t="70470" x="11520488" y="109538"/>
          <p14:tracePt t="70476" x="11533188" y="109538"/>
          <p14:tracePt t="70486" x="11547475" y="109538"/>
          <p14:tracePt t="70516" x="11561763" y="109538"/>
          <p14:tracePt t="70596" x="11574463" y="136525"/>
          <p14:tracePt t="70607" x="11588750" y="177800"/>
          <p14:tracePt t="70616" x="11615738" y="233363"/>
          <p14:tracePt t="70621" x="11642725" y="260350"/>
          <p14:tracePt t="70632" x="11671300" y="287338"/>
          <p14:tracePt t="70637" x="11684000" y="328613"/>
          <p14:tracePt t="70647" x="11725275" y="357188"/>
          <p14:tracePt t="70658" x="11753850" y="384175"/>
          <p14:tracePt t="70662" x="11766550" y="398463"/>
          <p14:tracePt t="70672" x="11780838" y="411163"/>
          <p14:tracePt t="71097" x="11793538" y="411163"/>
          <p14:tracePt t="71243" x="11807825" y="411163"/>
          <p14:tracePt t="71253" x="11822113" y="411163"/>
          <p14:tracePt t="71262" x="11822113" y="398463"/>
          <p14:tracePt t="71279" x="11849100" y="398463"/>
          <p14:tracePt t="71284" x="11849100" y="384175"/>
          <p14:tracePt t="71294" x="11863388" y="384175"/>
          <p14:tracePt t="71302" x="11876088" y="369888"/>
          <p14:tracePt t="71309" x="11904663" y="357188"/>
          <p14:tracePt t="71318" x="11931650" y="357188"/>
          <p14:tracePt t="71322" x="11985625" y="328613"/>
          <p14:tracePt t="71336" x="12026900" y="315913"/>
          <p14:tracePt t="71345" x="12082463" y="274638"/>
          <p14:tracePt t="71350" x="12165013" y="247650"/>
          <p14:tracePt t="75107" x="11780838" y="712788"/>
          <p14:tracePt t="75117" x="11369675" y="850900"/>
          <p14:tracePt t="75120" x="10985500" y="960438"/>
          <p14:tracePt t="75130" x="10710863" y="1001713"/>
          <p14:tracePt t="75137" x="10477500" y="1014413"/>
          <p14:tracePt t="75146" x="10285413" y="1028700"/>
          <p14:tracePt t="75159" x="10148888" y="1055688"/>
          <p14:tracePt t="75162" x="10010775" y="1055688"/>
          <p14:tracePt t="75173" x="9956800" y="1055688"/>
          <p14:tracePt t="75177" x="9888538" y="1055688"/>
          <p14:tracePt t="75187" x="9779000" y="1055688"/>
          <p14:tracePt t="75196" x="9545638" y="1069975"/>
          <p14:tracePt t="75202" x="9324975" y="1069975"/>
          <p14:tracePt t="75213" x="9134475" y="1123950"/>
          <p14:tracePt t="75217" x="9023350" y="1193800"/>
          <p14:tracePt t="75227" x="8969375" y="1220788"/>
          <p14:tracePt t="75243" x="8928100" y="1262063"/>
          <p14:tracePt t="75252" x="8913813" y="1289050"/>
          <p14:tracePt t="75256" x="8913813" y="1303338"/>
          <p14:tracePt t="75269" x="8982075" y="1316038"/>
          <p14:tracePt t="75278" x="9147175" y="1330325"/>
          <p14:tracePt t="75283" x="9421813" y="1330325"/>
          <p14:tracePt t="75293" x="9628188" y="1344613"/>
          <p14:tracePt t="75299" x="9956800" y="1344613"/>
          <p14:tracePt t="75310" x="10545763" y="1344613"/>
          <p14:tracePt t="75318" x="11149013" y="1344613"/>
          <p14:tracePt t="75322" x="11793538" y="1276350"/>
          <p14:tracePt t="75767" x="12136438" y="2757488"/>
          <p14:tracePt t="75776" x="12096750" y="2743200"/>
          <p14:tracePt t="75782" x="12055475" y="2728913"/>
          <p14:tracePt t="75794" x="12014200" y="2701925"/>
          <p14:tracePt t="75803" x="11876088" y="2660650"/>
          <p14:tracePt t="75806" x="11753850" y="2592388"/>
          <p14:tracePt t="75816" x="11642725" y="2551113"/>
          <p14:tracePt t="75822" x="11547475" y="2509838"/>
          <p14:tracePt t="75832" x="11410950" y="2455863"/>
          <p14:tracePt t="75845" x="11299825" y="2455863"/>
          <p14:tracePt t="75849" x="11149013" y="2441575"/>
          <p14:tracePt t="75862" x="10642600" y="2455863"/>
          <p14:tracePt t="75872" x="10436225" y="2468563"/>
          <p14:tracePt t="75882" x="10258425" y="2468563"/>
          <p14:tracePt t="75889" x="10052050" y="2482850"/>
          <p14:tracePt t="75898" x="9929813" y="2482850"/>
          <p14:tracePt t="75902" x="9888538" y="2482850"/>
          <p14:tracePt t="75912" x="9874250" y="2482850"/>
          <p14:tracePt t="75939" x="9874250" y="2441575"/>
          <p14:tracePt t="75944" x="9874250" y="2414588"/>
          <p14:tracePt t="75955" x="9874250" y="2373313"/>
          <p14:tracePt t="75964" x="9859963" y="2344738"/>
          <p14:tracePt t="75970" x="9805988" y="2290763"/>
          <p14:tracePt t="75978" x="9682163" y="2166938"/>
          <p14:tracePt t="75986" x="9436100" y="1974850"/>
          <p14:tracePt t="75995" x="9093200" y="1700213"/>
          <p14:tracePt t="76005" x="8804275" y="1536700"/>
          <p14:tracePt t="76009" x="8558213" y="1427163"/>
          <p14:tracePt t="76018" x="8407400" y="1385888"/>
          <p14:tracePt t="76024" x="8269288" y="1316038"/>
          <p14:tracePt t="76035" x="8228013" y="1316038"/>
          <p14:tracePt t="76074" x="8228013" y="1303338"/>
          <p14:tracePt t="76086" x="8256588" y="1303338"/>
          <p14:tracePt t="76090" x="8283575" y="1303338"/>
          <p14:tracePt t="76102" x="8310563" y="1303338"/>
          <p14:tracePt t="76104" x="8351838" y="1303338"/>
          <p14:tracePt t="76114" x="8393113" y="1303338"/>
          <p14:tracePt t="76125" x="8461375" y="1289050"/>
          <p14:tracePt t="76131" x="8543925" y="1289050"/>
          <p14:tracePt t="76141" x="8640763" y="1276350"/>
          <p14:tracePt t="76145" x="8750300" y="1262063"/>
          <p14:tracePt t="76154" x="8886825" y="1262063"/>
          <p14:tracePt t="76164" x="9010650" y="1247775"/>
          <p14:tracePt t="76170" x="9120188" y="1235075"/>
          <p14:tracePt t="76180" x="9215438" y="1220788"/>
          <p14:tracePt t="76187" x="9324975" y="1206500"/>
          <p14:tracePt t="76196" x="9421813" y="1193800"/>
          <p14:tracePt t="76207" x="9475788" y="1193800"/>
          <p14:tracePt t="76212" x="9504363" y="1193800"/>
          <p14:tracePt t="76228" x="9531350" y="1193800"/>
          <p14:tracePt t="76246" x="9545638" y="1193800"/>
          <p14:tracePt t="76262" x="9558338" y="1193800"/>
          <p14:tracePt t="76266" x="9572625" y="1206500"/>
          <p14:tracePt t="76280" x="9586913" y="1220788"/>
          <p14:tracePt t="76286" x="9613900" y="1235075"/>
          <p14:tracePt t="76293" x="9667875" y="1276350"/>
          <p14:tracePt t="76303" x="9737725" y="1330325"/>
          <p14:tracePt t="76305" x="9818688" y="1371600"/>
          <p14:tracePt t="76317" x="9888538" y="1439863"/>
          <p14:tracePt t="76329" x="9915525" y="1454150"/>
          <p14:tracePt t="76335" x="9942513" y="1495425"/>
          <p14:tracePt t="76343" x="9983788" y="1522413"/>
          <p14:tracePt t="76346" x="10010775" y="1549400"/>
          <p14:tracePt t="76356" x="10039350" y="1590675"/>
          <p14:tracePt t="76366" x="10080625" y="1590675"/>
          <p14:tracePt t="76372" x="10080625" y="1619250"/>
          <p14:tracePt t="76397" x="10093325" y="1619250"/>
          <p14:tracePt t="76412" x="10093325" y="1631950"/>
          <p14:tracePt t="76422" x="10121900" y="1631950"/>
          <p14:tracePt t="76427" x="10121900" y="1646238"/>
          <p14:tracePt t="76439" x="10134600" y="1658938"/>
          <p14:tracePt t="76450" x="10161588" y="1658938"/>
          <p14:tracePt t="76462" x="10161588" y="1673225"/>
          <p14:tracePt t="76479" x="10175875" y="1673225"/>
          <p14:tracePt t="76489" x="10175875" y="1700213"/>
          <p14:tracePt t="76493" x="10190163" y="1700213"/>
          <p14:tracePt t="76503" x="10190163" y="1714500"/>
          <p14:tracePt t="76509" x="10202863" y="1714500"/>
          <p14:tracePt t="76518" x="10202863" y="1728788"/>
          <p14:tracePt t="76535" x="10217150" y="1741488"/>
          <p14:tracePt t="76551" x="10217150" y="1755775"/>
          <p14:tracePt t="76589" x="10231438" y="1755775"/>
          <p14:tracePt t="76625" x="10244138" y="1755775"/>
          <p14:tracePt t="76631" x="10258425" y="1755775"/>
          <p14:tracePt t="76641" x="10272713" y="1755775"/>
          <p14:tracePt t="76663" x="10299700" y="1755775"/>
          <p14:tracePt t="76665" x="10312400" y="1755775"/>
          <p14:tracePt t="76670" x="10326688" y="1755775"/>
          <p14:tracePt t="76680" x="10340975" y="1755775"/>
          <p14:tracePt t="76908" x="10326688" y="1755775"/>
          <p14:tracePt t="76912" x="10312400" y="1755775"/>
          <p14:tracePt t="76923" x="10299700" y="1755775"/>
          <p14:tracePt t="76927" x="10299700" y="1741488"/>
          <p14:tracePt t="76937" x="10285413" y="1741488"/>
          <p14:tracePt t="76953" x="10272713" y="1728788"/>
          <p14:tracePt t="76964" x="10258425" y="1714500"/>
          <p14:tracePt t="76967" x="10258425" y="1700213"/>
          <p14:tracePt t="76977" x="10258425" y="1687513"/>
          <p14:tracePt t="76986" x="10258425" y="1673225"/>
          <p14:tracePt t="76992" x="10258425" y="1658938"/>
          <p14:tracePt t="77002" x="10258425" y="1646238"/>
          <p14:tracePt t="77006" x="10258425" y="1631950"/>
          <p14:tracePt t="77031" x="10258425" y="1619250"/>
          <p14:tracePt t="77043" x="10258425" y="1604963"/>
          <p14:tracePt t="77069" x="10258425" y="1577975"/>
          <p14:tracePt t="77082" x="10258425" y="1563688"/>
          <p14:tracePt t="77099" x="10258425" y="1536700"/>
          <p14:tracePt t="77125" x="10258425" y="1522413"/>
          <p14:tracePt t="77195" x="10258425" y="1508125"/>
          <p14:tracePt t="77229" x="10244138" y="1508125"/>
          <p14:tracePt t="77236" x="10202863" y="1508125"/>
          <p14:tracePt t="77246" x="10161588" y="1508125"/>
          <p14:tracePt t="77252" x="10134600" y="1508125"/>
          <p14:tracePt t="77261" x="10107613" y="1522413"/>
          <p14:tracePt t="77271" x="10080625" y="1522413"/>
          <p14:tracePt t="77275" x="10066338" y="1522413"/>
          <p14:tracePt t="77284" x="10052050" y="1522413"/>
          <p14:tracePt t="77291" x="10039350" y="1522413"/>
          <p14:tracePt t="77300" x="10025063" y="1536700"/>
          <p14:tracePt t="77316" x="10010775" y="1536700"/>
          <p14:tracePt t="77331" x="9998075" y="1536700"/>
          <p14:tracePt t="77341" x="9983788" y="1549400"/>
          <p14:tracePt t="77350" x="9956800" y="1549400"/>
          <p14:tracePt t="77357" x="9956800" y="1563688"/>
          <p14:tracePt t="77367" x="9929813" y="1563688"/>
          <p14:tracePt t="77371" x="9901238" y="1577975"/>
          <p14:tracePt t="77391" x="9888538" y="1590675"/>
          <p14:tracePt t="77399" x="9874250" y="1590675"/>
          <p14:tracePt t="77411" x="9874250" y="1604963"/>
          <p14:tracePt t="77420" x="9859963" y="1604963"/>
          <p14:tracePt t="77437" x="9847263" y="1604963"/>
          <p14:tracePt t="77449" x="9832975" y="1619250"/>
          <p14:tracePt t="77451" x="9818688" y="1619250"/>
          <p14:tracePt t="77461" x="9805988" y="1646238"/>
          <p14:tracePt t="77471" x="9791700" y="1658938"/>
          <p14:tracePt t="77477" x="9791700" y="1673225"/>
          <p14:tracePt t="77487" x="9791700" y="1687513"/>
          <p14:tracePt t="77492" x="9791700" y="1700213"/>
          <p14:tracePt t="77502" x="9791700" y="1714500"/>
          <p14:tracePt t="77517" x="9791700" y="1728788"/>
          <p14:tracePt t="77535" x="9791700" y="1755775"/>
          <p14:tracePt t="77543" x="9791700" y="1770063"/>
          <p14:tracePt t="77552" x="9791700" y="1782763"/>
          <p14:tracePt t="77559" x="9779000" y="1809750"/>
          <p14:tracePt t="77570" x="9779000" y="1838325"/>
          <p14:tracePt t="77571" x="9779000" y="1851025"/>
          <p14:tracePt t="77582" x="9779000" y="1865313"/>
          <p14:tracePt t="77592" x="9779000" y="1892300"/>
          <p14:tracePt t="77598" x="9779000" y="1906588"/>
          <p14:tracePt t="77608" x="9779000" y="1920875"/>
          <p14:tracePt t="77614" x="9779000" y="1933575"/>
          <p14:tracePt t="77633" x="9779000" y="1947863"/>
          <p14:tracePt t="77689" x="9764713" y="1947863"/>
          <p14:tracePt t="77695" x="9750425" y="1962150"/>
          <p14:tracePt t="77705" x="9737725" y="1974850"/>
          <p14:tracePt t="77714" x="9723438" y="1974850"/>
          <p14:tracePt t="77718" x="9709150" y="2001838"/>
          <p14:tracePt t="77728" x="9696450" y="2001838"/>
          <p14:tracePt t="77734" x="9682163" y="2001838"/>
          <p14:tracePt t="77745" x="9667875" y="2001838"/>
          <p14:tracePt t="77755" x="9655175" y="2001838"/>
          <p14:tracePt t="77759" x="9613900" y="2001838"/>
          <p14:tracePt t="77768" x="9572625" y="2001838"/>
          <p14:tracePt t="77774" x="9531350" y="1974850"/>
          <p14:tracePt t="77784" x="9504363" y="1962150"/>
          <p14:tracePt t="77794" x="9475788" y="1947863"/>
          <p14:tracePt t="77800" x="9448800" y="1920875"/>
          <p14:tracePt t="77810" x="9436100" y="1906588"/>
          <p14:tracePt t="77815" x="9421813" y="1906588"/>
          <p14:tracePt t="77824" x="9407525" y="1892300"/>
          <p14:tracePt t="77841" x="9394825" y="1892300"/>
          <p14:tracePt t="77854" x="9380538" y="1892300"/>
          <p14:tracePt t="77881" x="9366250" y="1892300"/>
          <p14:tracePt t="77895" x="9353550" y="1892300"/>
          <p14:tracePt t="77905" x="9339263" y="1892300"/>
          <p14:tracePt t="77918" x="9324975" y="1892300"/>
          <p14:tracePt t="77919" x="9312275" y="1892300"/>
          <p14:tracePt t="77931" x="9297988" y="1892300"/>
          <p14:tracePt t="77937" x="9285288" y="1892300"/>
          <p14:tracePt t="77951" x="9271000" y="1892300"/>
          <p14:tracePt t="77956" x="9244013" y="1892300"/>
          <p14:tracePt t="77961" x="9229725" y="1892300"/>
          <p14:tracePt t="77971" x="9202738" y="1892300"/>
          <p14:tracePt t="77977" x="9188450" y="1892300"/>
          <p14:tracePt t="77988" x="9161463" y="1892300"/>
          <p14:tracePt t="77998" x="9147175" y="1892300"/>
          <p14:tracePt t="78004" x="9134475" y="1892300"/>
          <p14:tracePt t="78017" x="9120188" y="1906588"/>
          <p14:tracePt t="78027" x="9105900" y="1906588"/>
          <p14:tracePt t="78037" x="9093200" y="1906588"/>
          <p14:tracePt t="78040" x="9093200" y="1920875"/>
          <p14:tracePt t="78052" x="9078913" y="1920875"/>
          <p14:tracePt t="78139" x="9064625" y="1920875"/>
          <p14:tracePt t="78173" x="9051925" y="1920875"/>
          <p14:tracePt t="78472" x="9037638" y="1920875"/>
          <p14:tracePt t="78799" x="9023350" y="1920875"/>
          <p14:tracePt t="78809" x="8942388" y="1920875"/>
          <p14:tracePt t="78818" x="8777288" y="1906588"/>
          <p14:tracePt t="78822" x="8488363" y="1865313"/>
          <p14:tracePt t="78835" x="8035925" y="1865313"/>
          <p14:tracePt t="78842" x="7515225" y="1865313"/>
          <p14:tracePt t="78851" x="6816725" y="1879600"/>
          <p14:tracePt t="78859" x="5910263" y="1933575"/>
          <p14:tracePt t="78865" x="4333875" y="2181225"/>
          <p14:tracePt t="78875" x="3346450" y="2455863"/>
          <p14:tracePt t="78884" x="2332038" y="2867025"/>
          <p14:tracePt t="78889" x="1385888" y="3333750"/>
          <p14:tracePt t="78899" x="357188" y="3854450"/>
          <p14:tracePt t="134318" x="561975" y="1495425"/>
          <p14:tracePt t="134323" x="795338" y="1412875"/>
          <p14:tracePt t="134334" x="973138" y="1344613"/>
          <p14:tracePt t="134344" x="1123950" y="1303338"/>
          <p14:tracePt t="134349" x="1274763" y="1235075"/>
          <p14:tracePt t="134360" x="1425575" y="1179513"/>
          <p14:tracePt t="134366" x="1590675" y="1084263"/>
          <p14:tracePt t="134375" x="1851025" y="946150"/>
          <p14:tracePt t="134384" x="2139950" y="781050"/>
          <p14:tracePt t="134390" x="2454275" y="617538"/>
          <p14:tracePt t="134400" x="2894013" y="398463"/>
          <p14:tracePt t="134404" x="3400425" y="10953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C143C"/>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21" name="Freeform: Shape 20">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23" name="Freeform: Shape 22">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AD9D3CB-356E-62F7-A73A-2040BDE9E5CD}"/>
              </a:ext>
            </a:extLst>
          </p:cNvPr>
          <p:cNvSpPr>
            <a:spLocks noGrp="1"/>
          </p:cNvSpPr>
          <p:nvPr>
            <p:ph type="title"/>
          </p:nvPr>
        </p:nvSpPr>
        <p:spPr>
          <a:xfrm>
            <a:off x="115421" y="1257236"/>
            <a:ext cx="3906982" cy="3826728"/>
          </a:xfrm>
          <a:prstGeom prst="ellipse">
            <a:avLst/>
          </a:prstGeom>
        </p:spPr>
        <p:txBody>
          <a:bodyPr vert="horz" lIns="91440" tIns="45720" rIns="91440" bIns="45720" rtlCol="0" anchor="b">
            <a:noAutofit/>
          </a:bodyPr>
          <a:lstStyle/>
          <a:p>
            <a:pPr algn="ctr"/>
            <a:r>
              <a:rPr lang="en-US" sz="2800" kern="1200" dirty="0">
                <a:solidFill>
                  <a:schemeClr val="bg1"/>
                </a:solidFill>
                <a:latin typeface="+mj-lt"/>
                <a:ea typeface="+mj-ea"/>
                <a:cs typeface="+mj-cs"/>
              </a:rPr>
              <a:t>Our </a:t>
            </a:r>
            <a:r>
              <a:rPr lang="en-US" sz="2800" kern="1200" dirty="0">
                <a:solidFill>
                  <a:schemeClr val="bg1"/>
                </a:solidFill>
                <a:latin typeface="+mj-lt"/>
                <a:ea typeface="+mj-ea"/>
                <a:cs typeface="+mj-cs"/>
                <a:hlinkClick r:id="rId5">
                  <a:extLst>
                    <a:ext uri="{A12FA001-AC4F-418D-AE19-62706E023703}">
                      <ahyp:hlinkClr xmlns:ahyp="http://schemas.microsoft.com/office/drawing/2018/hyperlinkcolor" val="tx"/>
                    </a:ext>
                  </a:extLst>
                </a:hlinkClick>
              </a:rPr>
              <a:t>recent study</a:t>
            </a:r>
            <a:r>
              <a:rPr lang="en-US" sz="2800" dirty="0">
                <a:solidFill>
                  <a:schemeClr val="bg1"/>
                </a:solidFill>
              </a:rPr>
              <a:t> of a large western agency</a:t>
            </a:r>
            <a:r>
              <a:rPr lang="en-US" sz="2800" kern="1200" dirty="0">
                <a:solidFill>
                  <a:schemeClr val="bg1"/>
                </a:solidFill>
                <a:latin typeface="+mj-lt"/>
                <a:ea typeface="+mj-ea"/>
                <a:cs typeface="+mj-cs"/>
              </a:rPr>
              <a:t> suggests the latter</a:t>
            </a:r>
          </a:p>
        </p:txBody>
      </p:sp>
      <p:pic>
        <p:nvPicPr>
          <p:cNvPr id="5" name="Content Placeholder 4" descr="Chart&#10;&#10;Description automatically generated">
            <a:extLst>
              <a:ext uri="{FF2B5EF4-FFF2-40B4-BE49-F238E27FC236}">
                <a16:creationId xmlns:a16="http://schemas.microsoft.com/office/drawing/2014/main" id="{CB91A9AF-D2B3-12F7-040B-17A2252B214D}"/>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532583" y="1007742"/>
            <a:ext cx="7393153" cy="4842515"/>
          </a:xfrm>
          <a:prstGeom prst="rect">
            <a:avLst/>
          </a:prstGeom>
        </p:spPr>
      </p:pic>
      <p:sp>
        <p:nvSpPr>
          <p:cNvPr id="4" name="Footer Placeholder 3">
            <a:extLst>
              <a:ext uri="{FF2B5EF4-FFF2-40B4-BE49-F238E27FC236}">
                <a16:creationId xmlns:a16="http://schemas.microsoft.com/office/drawing/2014/main" id="{863C6B74-B94D-ED3B-C280-75A208733E72}"/>
              </a:ext>
            </a:extLst>
          </p:cNvPr>
          <p:cNvSpPr>
            <a:spLocks noGrp="1"/>
          </p:cNvSpPr>
          <p:nvPr>
            <p:ph type="ftr" sz="quarter" idx="3"/>
          </p:nvPr>
        </p:nvSpPr>
        <p:spPr>
          <a:xfrm>
            <a:off x="4849091" y="6382327"/>
            <a:ext cx="7226133" cy="472589"/>
          </a:xfrm>
        </p:spPr>
        <p:txBody>
          <a:bodyPr vert="horz" lIns="91440" tIns="45720" rIns="91440" bIns="45720" rtlCol="0" anchor="ctr">
            <a:normAutofit fontScale="92500"/>
          </a:bodyPr>
          <a:lstStyle/>
          <a:p>
            <a:pPr algn="ctr">
              <a:spcAft>
                <a:spcPts val="600"/>
              </a:spcAft>
            </a:pPr>
            <a:r>
              <a:rPr lang="en-US" sz="1200" b="1" kern="1200" dirty="0">
                <a:solidFill>
                  <a:schemeClr val="tx1">
                    <a:alpha val="60000"/>
                  </a:schemeClr>
                </a:solidFill>
                <a:latin typeface="+mn-lt"/>
                <a:ea typeface="+mn-ea"/>
                <a:cs typeface="+mn-cs"/>
              </a:rPr>
              <a:t>See Scott Mourtgos, Ian Adams, &amp; Justin Nix (2022). Elevated police turnover following the summer of George Floyd protests: A synthetic control study. </a:t>
            </a:r>
            <a:r>
              <a:rPr lang="en-US" sz="1200" b="1" i="1" kern="1200" dirty="0">
                <a:solidFill>
                  <a:schemeClr val="tx1">
                    <a:alpha val="60000"/>
                  </a:schemeClr>
                </a:solidFill>
                <a:latin typeface="+mn-lt"/>
                <a:ea typeface="+mn-ea"/>
                <a:cs typeface="+mn-cs"/>
              </a:rPr>
              <a:t>Criminology &amp; Public Policy </a:t>
            </a:r>
            <a:r>
              <a:rPr lang="en-US" sz="1200" b="1" kern="1200" dirty="0">
                <a:solidFill>
                  <a:schemeClr val="tx1">
                    <a:alpha val="60000"/>
                  </a:schemeClr>
                </a:solidFill>
                <a:latin typeface="+mn-lt"/>
                <a:ea typeface="+mn-ea"/>
                <a:cs typeface="+mn-cs"/>
              </a:rPr>
              <a:t>21(1), 9-33.</a:t>
            </a:r>
          </a:p>
        </p:txBody>
      </p:sp>
      <p:pic>
        <p:nvPicPr>
          <p:cNvPr id="13" name="Audio 12">
            <a:hlinkClick r:id="" action="ppaction://media"/>
            <a:extLst>
              <a:ext uri="{FF2B5EF4-FFF2-40B4-BE49-F238E27FC236}">
                <a16:creationId xmlns:a16="http://schemas.microsoft.com/office/drawing/2014/main" id="{B7837C3E-017F-0BAF-262D-780EC95695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0383144"/>
      </p:ext>
    </p:extLst>
  </p:cSld>
  <p:clrMapOvr>
    <a:masterClrMapping/>
  </p:clrMapOvr>
  <mc:AlternateContent xmlns:mc="http://schemas.openxmlformats.org/markup-compatibility/2006">
    <mc:Choice xmlns:p14="http://schemas.microsoft.com/office/powerpoint/2010/main" Requires="p14">
      <p:transition spd="slow" p14:dur="2000" advTm="178228"/>
    </mc:Choice>
    <mc:Fallback>
      <p:transition spd="slow" advTm="178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23484" x="69850" y="3429000"/>
          <p14:tracePt t="23491" x="133350" y="3549650"/>
          <p14:tracePt t="23508" x="228600" y="3714750"/>
          <p14:tracePt t="23525" x="292100" y="3822700"/>
          <p14:tracePt t="23541" x="330200" y="3898900"/>
          <p14:tracePt t="23558" x="361950" y="3956050"/>
          <p14:tracePt t="23575" x="381000" y="4019550"/>
          <p14:tracePt t="23591" x="425450" y="4108450"/>
          <p14:tracePt t="23608" x="514350" y="4241800"/>
          <p14:tracePt t="23625" x="603250" y="4343400"/>
          <p14:tracePt t="23641" x="711200" y="4432300"/>
          <p14:tracePt t="23658" x="889000" y="4508500"/>
          <p14:tracePt t="23675" x="984250" y="4533900"/>
          <p14:tracePt t="23676" x="1035050" y="4533900"/>
          <p14:tracePt t="23692" x="1111250" y="4540250"/>
          <p14:tracePt t="23710" x="1206500" y="4540250"/>
          <p14:tracePt t="23725" x="1301750" y="4533900"/>
          <p14:tracePt t="23742" x="1409700" y="4508500"/>
          <p14:tracePt t="23758" x="1435100" y="4502150"/>
          <p14:tracePt t="23775" x="1441450" y="4502150"/>
          <p14:tracePt t="23933" x="1435100" y="4502150"/>
          <p14:tracePt t="23942" x="1416050" y="4502150"/>
          <p14:tracePt t="23954" x="1397000" y="4502150"/>
          <p14:tracePt t="23959" x="1377950" y="4502150"/>
          <p14:tracePt t="23976" x="1346200" y="4502150"/>
          <p14:tracePt t="23993" x="1333500" y="4502150"/>
          <p14:tracePt t="24009" x="1282700" y="4502150"/>
          <p14:tracePt t="24026" x="1244600" y="4502150"/>
          <p14:tracePt t="24043" x="1200150" y="4502150"/>
          <p14:tracePt t="24060" x="1168400" y="4502150"/>
          <p14:tracePt t="24076" x="1155700" y="4502150"/>
          <p14:tracePt t="24093" x="1149350" y="4502150"/>
          <p14:tracePt t="24184" x="1143000" y="4502150"/>
          <p14:tracePt t="24200" x="1136650" y="4502150"/>
          <p14:tracePt t="24211" x="1123950" y="4502150"/>
          <p14:tracePt t="24216" x="1104900" y="4502150"/>
          <p14:tracePt t="24227" x="1092200" y="4502150"/>
          <p14:tracePt t="24243" x="1054100" y="4502150"/>
          <p14:tracePt t="24260" x="1016000" y="4502150"/>
          <p14:tracePt t="24277" x="971550" y="4502150"/>
          <p14:tracePt t="24294" x="939800" y="4502150"/>
          <p14:tracePt t="24296" x="920750" y="4502150"/>
          <p14:tracePt t="24310" x="901700" y="4495800"/>
          <p14:tracePt t="24327" x="876300" y="4495800"/>
          <p14:tracePt t="24343" x="850900" y="4495800"/>
          <p14:tracePt t="24360" x="838200" y="4495800"/>
          <p14:tracePt t="24377" x="825500" y="4495800"/>
          <p14:tracePt t="24393" x="819150" y="4495800"/>
          <p14:tracePt t="24411" x="812800" y="4502150"/>
          <p14:tracePt t="24443" x="806450" y="4508500"/>
          <p14:tracePt t="24460" x="787400" y="4533900"/>
          <p14:tracePt t="24478" x="774700" y="4552950"/>
          <p14:tracePt t="24494" x="742950" y="4584700"/>
          <p14:tracePt t="24511" x="730250" y="4603750"/>
          <p14:tracePt t="24527" x="704850" y="4622800"/>
          <p14:tracePt t="24544" x="654050" y="4654550"/>
          <p14:tracePt t="24560" x="558800" y="4679950"/>
          <p14:tracePt t="24578" x="393700" y="4692650"/>
          <p14:tracePt t="24594" x="342900" y="4692650"/>
          <p14:tracePt t="24611" x="234950" y="4692650"/>
          <p14:tracePt t="24627" x="120650" y="4686300"/>
          <p14:tracePt t="24644" x="0" y="4679950"/>
          <p14:tracePt t="44659" x="755650" y="5149850"/>
          <p14:tracePt t="44673" x="1035050" y="5162550"/>
          <p14:tracePt t="44687" x="2406650" y="5137150"/>
          <p14:tracePt t="44706" x="2863850" y="5041900"/>
          <p14:tracePt t="44723" x="3067050" y="4794250"/>
          <p14:tracePt t="44739" x="3124200" y="4533900"/>
          <p14:tracePt t="44758" x="3155950" y="4114800"/>
          <p14:tracePt t="44773" x="3168650" y="3835400"/>
          <p14:tracePt t="44791" x="3181350" y="2819400"/>
          <p14:tracePt t="44806" x="3073400" y="2057400"/>
          <p14:tracePt t="44823" x="2921000" y="1365250"/>
          <p14:tracePt t="44840" x="2749550" y="908050"/>
          <p14:tracePt t="44856" x="2686050" y="825500"/>
          <p14:tracePt t="44920" x="2679700" y="825500"/>
          <p14:tracePt t="44925" x="2654300" y="831850"/>
          <p14:tracePt t="44934" x="2635250" y="838200"/>
          <p14:tracePt t="44940" x="2609850" y="850900"/>
          <p14:tracePt t="44956" x="2590800" y="857250"/>
          <p14:tracePt t="44973" x="2590800" y="863600"/>
          <p14:tracePt t="44990" x="2616200" y="863600"/>
          <p14:tracePt t="45203" x="2622550" y="876300"/>
          <p14:tracePt t="45207" x="2647950" y="908050"/>
          <p14:tracePt t="45224" x="2711450" y="965200"/>
          <p14:tracePt t="45241" x="2730500" y="977900"/>
          <p14:tracePt t="45258" x="2768600" y="1016000"/>
          <p14:tracePt t="45274" x="2774950" y="1041400"/>
          <p14:tracePt t="45291" x="2781300" y="1066800"/>
          <p14:tracePt t="45308" x="2794000" y="1143000"/>
          <p14:tracePt t="45324" x="2870200" y="1276350"/>
          <p14:tracePt t="45341" x="3086100" y="1435100"/>
          <p14:tracePt t="45358" x="3346450" y="1549400"/>
          <p14:tracePt t="45374" x="3613150" y="1600200"/>
          <p14:tracePt t="45392" x="3835400" y="1625600"/>
          <p14:tracePt t="45408" x="4006850" y="1625600"/>
          <p14:tracePt t="45425" x="4038600" y="1625600"/>
          <p14:tracePt t="45441" x="4070350" y="1651000"/>
          <p14:tracePt t="45458" x="4254500" y="1854200"/>
          <p14:tracePt t="45475" x="4432300" y="2101850"/>
          <p14:tracePt t="45492" x="4502150" y="2209800"/>
          <p14:tracePt t="45508" x="4527550" y="2235200"/>
          <p14:tracePt t="45525" x="4540250" y="2247900"/>
          <p14:tracePt t="45542" x="4584700" y="2260600"/>
          <p14:tracePt t="45545" x="4629150" y="2279650"/>
          <p14:tracePt t="45558" x="4673600" y="2305050"/>
          <p14:tracePt t="45575" x="4787900" y="2362200"/>
          <p14:tracePt t="45592" x="4870450" y="2387600"/>
          <p14:tracePt t="45609" x="4889500" y="2387600"/>
          <p14:tracePt t="45625" x="4940300" y="2393950"/>
          <p14:tracePt t="45642" x="4984750" y="2393950"/>
          <p14:tracePt t="45658" x="5010150" y="2393950"/>
          <p14:tracePt t="45676" x="5022850" y="2387600"/>
          <p14:tracePt t="45692" x="5092700" y="2374900"/>
          <p14:tracePt t="45709" x="5143500" y="2368550"/>
          <p14:tracePt t="45726" x="5168900" y="2362200"/>
          <p14:tracePt t="45743" x="5219700" y="2349500"/>
          <p14:tracePt t="45759" x="5245100" y="2343150"/>
          <p14:tracePt t="45776" x="5257800" y="2343150"/>
          <p14:tracePt t="45839" x="5264150" y="2343150"/>
          <p14:tracePt t="46014" x="5289550" y="2343150"/>
          <p14:tracePt t="46024" x="5340350" y="2349500"/>
          <p14:tracePt t="46027" x="5410200" y="2368550"/>
          <p14:tracePt t="46043" x="5499100" y="2381250"/>
          <p14:tracePt t="46059" x="5772150" y="2463800"/>
          <p14:tracePt t="46076" x="5956300" y="2508250"/>
          <p14:tracePt t="46093" x="6197600" y="2565400"/>
          <p14:tracePt t="46110" x="6502400" y="2641600"/>
          <p14:tracePt t="46110" x="6711950" y="2698750"/>
          <p14:tracePt t="46126" x="6896100" y="2736850"/>
          <p14:tracePt t="46143" x="7219950" y="2825750"/>
          <p14:tracePt t="46160" x="7486650" y="2870200"/>
          <p14:tracePt t="46177" x="8070850" y="2914650"/>
          <p14:tracePt t="46193" x="8432800" y="2914650"/>
          <p14:tracePt t="46210" x="8750300" y="2921000"/>
          <p14:tracePt t="46226" x="9169400" y="2933700"/>
          <p14:tracePt t="46243" x="9429750" y="2940050"/>
          <p14:tracePt t="46260" x="9639300" y="2933700"/>
          <p14:tracePt t="46277" x="9785350" y="2914650"/>
          <p14:tracePt t="46294" x="9912350" y="2895600"/>
          <p14:tracePt t="46297" x="9975850" y="2889250"/>
          <p14:tracePt t="46310" x="10033000" y="2870200"/>
          <p14:tracePt t="46327" x="10147300" y="2838450"/>
          <p14:tracePt t="46343" x="10248900" y="2800350"/>
          <p14:tracePt t="46361" x="10344150" y="2755900"/>
          <p14:tracePt t="46377" x="10414000" y="2711450"/>
          <p14:tracePt t="46394" x="10445750" y="2679700"/>
          <p14:tracePt t="46410" x="10458450" y="2667000"/>
          <p14:tracePt t="46427" x="10483850" y="2647950"/>
          <p14:tracePt t="46428" x="10496550" y="2628900"/>
          <p14:tracePt t="46443" x="10541000" y="2597150"/>
          <p14:tracePt t="46461" x="10579100" y="2559050"/>
          <p14:tracePt t="46477" x="10604500" y="2533650"/>
          <p14:tracePt t="46494" x="10617200" y="2520950"/>
          <p14:tracePt t="46528" x="10623550" y="2520950"/>
          <p14:tracePt t="46565" x="10629900" y="2520950"/>
          <p14:tracePt t="46579" x="10642600" y="2520950"/>
          <p14:tracePt t="46594" x="10655300" y="2520950"/>
          <p14:tracePt t="46610" x="10661650" y="2520950"/>
          <p14:tracePt t="46628" x="10668000" y="2527300"/>
          <p14:tracePt t="46645" x="10693400" y="2540000"/>
          <p14:tracePt t="46661" x="10712450" y="2552700"/>
          <p14:tracePt t="46678" x="10725150" y="2565400"/>
          <p14:tracePt t="46695" x="10725150" y="2571750"/>
          <p14:tracePt t="46728" x="10699750" y="2578100"/>
          <p14:tracePt t="46745" x="10655300" y="2597150"/>
          <p14:tracePt t="46761" x="10579100" y="2628900"/>
          <p14:tracePt t="46778" x="10452100" y="2679700"/>
          <p14:tracePt t="46794" x="10337800" y="2717800"/>
          <p14:tracePt t="46797" x="10280650" y="2736850"/>
          <p14:tracePt t="46811" x="10229850" y="2749550"/>
          <p14:tracePt t="46828" x="10147300" y="2781300"/>
          <p14:tracePt t="46845" x="10058400" y="2806700"/>
          <p14:tracePt t="46861" x="9950450" y="2838450"/>
          <p14:tracePt t="46878" x="9728200" y="2895600"/>
          <p14:tracePt t="46895" x="9658350" y="2908300"/>
          <p14:tracePt t="46898" x="9607550" y="2914650"/>
          <p14:tracePt t="46912" x="9550400" y="2921000"/>
          <p14:tracePt t="46928" x="9353550" y="2933700"/>
          <p14:tracePt t="46945" x="9175750" y="2933700"/>
          <p14:tracePt t="46962" x="8839200" y="2921000"/>
          <p14:tracePt t="46978" x="8509000" y="2921000"/>
          <p14:tracePt t="46995" x="8210550" y="2908300"/>
          <p14:tracePt t="47012" x="7994650" y="2895600"/>
          <p14:tracePt t="47029" x="7829550" y="2863850"/>
          <p14:tracePt t="47045" x="7696200" y="2838450"/>
          <p14:tracePt t="47062" x="7575550" y="2825750"/>
          <p14:tracePt t="47078" x="7346950" y="2806700"/>
          <p14:tracePt t="47095" x="7245350" y="2806700"/>
          <p14:tracePt t="47112" x="7067550" y="2806700"/>
          <p14:tracePt t="47129" x="6654800" y="2806700"/>
          <p14:tracePt t="47146" x="6496050" y="2806700"/>
          <p14:tracePt t="47162" x="6343650" y="2806700"/>
          <p14:tracePt t="47179" x="6178550" y="2806700"/>
          <p14:tracePt t="47196" x="6019800" y="2800350"/>
          <p14:tracePt t="47212" x="5918200" y="2794000"/>
          <p14:tracePt t="47229" x="5842000" y="2781300"/>
          <p14:tracePt t="47245" x="5797550" y="2774950"/>
          <p14:tracePt t="47263" x="5753100" y="2762250"/>
          <p14:tracePt t="47279" x="5664200" y="2743200"/>
          <p14:tracePt t="47296" x="5518150" y="2724150"/>
          <p14:tracePt t="47313" x="5416550" y="2717800"/>
          <p14:tracePt t="47329" x="5334000" y="2705100"/>
          <p14:tracePt t="47346" x="5295900" y="2698750"/>
          <p14:tracePt t="47349" x="5276850" y="2692400"/>
          <p14:tracePt t="47362" x="5245100" y="2679700"/>
          <p14:tracePt t="47379" x="5232400" y="2673350"/>
          <p14:tracePt t="47381" x="5219700" y="2667000"/>
          <p14:tracePt t="47396" x="5200650" y="2660650"/>
          <p14:tracePt t="47413" x="5175250" y="2641600"/>
          <p14:tracePt t="47429" x="5143500" y="2622550"/>
          <p14:tracePt t="47446" x="5111750" y="2590800"/>
          <p14:tracePt t="47463" x="5099050" y="2571750"/>
          <p14:tracePt t="47479" x="5086350" y="2552700"/>
          <p14:tracePt t="47499" x="5080000" y="2540000"/>
          <p14:tracePt t="47513" x="5080000" y="2527300"/>
          <p14:tracePt t="47530" x="5080000" y="2508250"/>
          <p14:tracePt t="47546" x="5086350" y="2495550"/>
          <p14:tracePt t="47563" x="5092700" y="2489200"/>
          <p14:tracePt t="47612" x="5099050" y="2489200"/>
          <p14:tracePt t="47624" x="5099050" y="2482850"/>
          <p14:tracePt t="47637" x="5105400" y="2476500"/>
          <p14:tracePt t="47646" x="5111750" y="2476500"/>
          <p14:tracePt t="47663" x="5130800" y="2470150"/>
          <p14:tracePt t="47680" x="5168900" y="2457450"/>
          <p14:tracePt t="47697" x="5181600" y="2451100"/>
          <p14:tracePt t="47713" x="5194300" y="2451100"/>
          <p14:tracePt t="47730" x="5194300" y="2444750"/>
          <p14:tracePt t="47747" x="5200650" y="2444750"/>
          <p14:tracePt t="47780" x="5207000" y="2444750"/>
          <p14:tracePt t="48079" x="5213350" y="2444750"/>
          <p14:tracePt t="48129" x="5219700" y="2438400"/>
          <p14:tracePt t="48138" x="5226050" y="2438400"/>
          <p14:tracePt t="48147" x="5232400" y="2438400"/>
          <p14:tracePt t="48164" x="5245100" y="2432050"/>
          <p14:tracePt t="48181" x="5257800" y="2425700"/>
          <p14:tracePt t="48197" x="5276850" y="2419350"/>
          <p14:tracePt t="48215" x="5289550" y="2419350"/>
          <p14:tracePt t="48231" x="5314950" y="2406650"/>
          <p14:tracePt t="48248" x="5378450" y="2400300"/>
          <p14:tracePt t="48265" x="5435600" y="2393950"/>
          <p14:tracePt t="48281" x="5448300" y="2387600"/>
          <p14:tracePt t="48298" x="5461000" y="2387600"/>
          <p14:tracePt t="48314" x="5467350" y="2387600"/>
          <p14:tracePt t="48348" x="5480050" y="2387600"/>
          <p14:tracePt t="48365" x="5492750" y="2387600"/>
          <p14:tracePt t="48381" x="5518150" y="2381250"/>
          <p14:tracePt t="48398" x="5537200" y="2374900"/>
          <p14:tracePt t="48415" x="5575300" y="2374900"/>
          <p14:tracePt t="48432" x="5607050" y="2368550"/>
          <p14:tracePt t="48448" x="5626100" y="2368550"/>
          <p14:tracePt t="48465" x="5632450" y="2368550"/>
          <p14:tracePt t="48516" x="5638800" y="2368550"/>
          <p14:tracePt t="48556" x="5645150" y="2368550"/>
          <p14:tracePt t="48596" x="5657850" y="2368550"/>
          <p14:tracePt t="48613" x="5657850" y="2374900"/>
          <p14:tracePt t="48624" x="5664200" y="2374900"/>
          <p14:tracePt t="48647" x="5670550" y="2381250"/>
          <p14:tracePt t="48662" x="5676900" y="2387600"/>
          <p14:tracePt t="48667" x="5676900" y="2393950"/>
          <p14:tracePt t="48682" x="5683250" y="2393950"/>
          <p14:tracePt t="48699" x="5689600" y="2406650"/>
          <p14:tracePt t="48716" x="5695950" y="2413000"/>
          <p14:tracePt t="48732" x="5702300" y="2413000"/>
          <p14:tracePt t="48749" x="5708650" y="2419350"/>
          <p14:tracePt t="48783" x="5708650" y="2432050"/>
          <p14:tracePt t="48799" x="5715000" y="2438400"/>
          <p14:tracePt t="48832" x="5721350" y="2438400"/>
          <p14:tracePt t="48850" x="5727700" y="2438400"/>
          <p14:tracePt t="49131" x="5734050" y="2438400"/>
          <p14:tracePt t="49163" x="5740400" y="2438400"/>
          <p14:tracePt t="49176" x="5746750" y="2438400"/>
          <p14:tracePt t="49187" x="5753100" y="2438400"/>
          <p14:tracePt t="49192" x="5759450" y="2438400"/>
          <p14:tracePt t="49201" x="5765800" y="2438400"/>
          <p14:tracePt t="49217" x="5772150" y="2438400"/>
          <p14:tracePt t="49283" x="5778500" y="2438400"/>
          <p14:tracePt t="49313" x="5784850" y="2438400"/>
          <p14:tracePt t="49404" x="5791200" y="2438400"/>
          <p14:tracePt t="49414" x="5797550" y="2438400"/>
          <p14:tracePt t="49428" x="5803900" y="2438400"/>
          <p14:tracePt t="49435" x="5810250" y="2438400"/>
          <p14:tracePt t="49450" x="5816600" y="2438400"/>
          <p14:tracePt t="49484" x="5848350" y="2438400"/>
          <p14:tracePt t="49501" x="5880100" y="2438400"/>
          <p14:tracePt t="49518" x="5911850" y="2438400"/>
          <p14:tracePt t="49534" x="5930900" y="2444750"/>
          <p14:tracePt t="49551" x="5943600" y="2444750"/>
          <p14:tracePt t="49567" x="5949950" y="2444750"/>
          <p14:tracePt t="49601" x="5956300" y="2444750"/>
          <p14:tracePt t="49618" x="5969000" y="2444750"/>
          <p14:tracePt t="49635" x="6007100" y="2444750"/>
          <p14:tracePt t="49651" x="6026150" y="2444750"/>
          <p14:tracePt t="49668" x="6032500" y="2444750"/>
          <p14:tracePt t="49684" x="6038850" y="2444750"/>
          <p14:tracePt t="49701" x="6051550" y="2444750"/>
          <p14:tracePt t="49718" x="6057900" y="2444750"/>
          <p14:tracePt t="49766" x="6064250" y="2438400"/>
          <p14:tracePt t="49777" x="6070600" y="2438400"/>
          <p14:tracePt t="49784" x="6076950" y="2438400"/>
          <p14:tracePt t="49801" x="6089650" y="2425700"/>
          <p14:tracePt t="49818" x="6096000" y="2419350"/>
          <p14:tracePt t="49835" x="6108700" y="2406650"/>
          <p14:tracePt t="49838" x="6115050" y="2406650"/>
          <p14:tracePt t="49851" x="6121400" y="2393950"/>
          <p14:tracePt t="49868" x="6134100" y="2381250"/>
          <p14:tracePt t="49885" x="6134100" y="2374900"/>
          <p14:tracePt t="49902" x="6140450" y="2374900"/>
          <p14:tracePt t="49958" x="6140450" y="2368550"/>
          <p14:tracePt t="50200" x="6146800" y="2368550"/>
          <p14:tracePt t="50211" x="6153150" y="2368550"/>
          <p14:tracePt t="50221" x="6159500" y="2368550"/>
          <p14:tracePt t="50235" x="6159500" y="2374900"/>
          <p14:tracePt t="50252" x="6197600" y="2413000"/>
          <p14:tracePt t="50269" x="6223000" y="2451100"/>
          <p14:tracePt t="50286" x="6235700" y="2470150"/>
          <p14:tracePt t="50303" x="6254750" y="2482850"/>
          <p14:tracePt t="50397" x="6261100" y="2482850"/>
          <p14:tracePt t="50412" x="6267450" y="2482850"/>
          <p14:tracePt t="50422" x="6273800" y="2482850"/>
          <p14:tracePt t="50426" x="6280150" y="2482850"/>
          <p14:tracePt t="50438" x="6292850" y="2482850"/>
          <p14:tracePt t="50453" x="6318250" y="2482850"/>
          <p14:tracePt t="50469" x="6343650" y="2482850"/>
          <p14:tracePt t="50486" x="6356350" y="2476500"/>
          <p14:tracePt t="50503" x="6381750" y="2463800"/>
          <p14:tracePt t="50519" x="6407150" y="2451100"/>
          <p14:tracePt t="50536" x="6426200" y="2438400"/>
          <p14:tracePt t="50553" x="6438900" y="2432050"/>
          <p14:tracePt t="50720" x="6445250" y="2432050"/>
          <p14:tracePt t="50724" x="6451600" y="2432050"/>
          <p14:tracePt t="50737" x="6457950" y="2432050"/>
          <p14:tracePt t="50754" x="6477000" y="2425700"/>
          <p14:tracePt t="50770" x="6489700" y="2425700"/>
          <p14:tracePt t="50787" x="6502400" y="2413000"/>
          <p14:tracePt t="50804" x="6515100" y="2406650"/>
          <p14:tracePt t="50820" x="6521450" y="2400300"/>
          <p14:tracePt t="50837" x="6534150" y="2387600"/>
          <p14:tracePt t="50854" x="6546850" y="2374900"/>
          <p14:tracePt t="50870" x="6565900" y="2362200"/>
          <p14:tracePt t="50887" x="6584950" y="2349500"/>
          <p14:tracePt t="51098" x="6584950" y="2355850"/>
          <p14:tracePt t="51108" x="6584950" y="2374900"/>
          <p14:tracePt t="51112" x="6584950" y="2387600"/>
          <p14:tracePt t="51124" x="6584950" y="2400300"/>
          <p14:tracePt t="51137" x="6584950" y="2406650"/>
          <p14:tracePt t="51155" x="6584950" y="2425700"/>
          <p14:tracePt t="51421" x="6584950" y="2432050"/>
          <p14:tracePt t="51840" x="6591300" y="2432050"/>
          <p14:tracePt t="51850" x="6604000" y="2451100"/>
          <p14:tracePt t="51856" x="6610350" y="2489200"/>
          <p14:tracePt t="51873" x="6597650" y="2578100"/>
          <p14:tracePt t="51890" x="6591300" y="2597150"/>
          <p14:tracePt t="52324" x="6597650" y="2597150"/>
          <p14:tracePt t="52334" x="6610350" y="2597150"/>
          <p14:tracePt t="52341" x="6629400" y="2590800"/>
          <p14:tracePt t="52357" x="6673850" y="2578100"/>
          <p14:tracePt t="52374" x="6680200" y="2571750"/>
          <p14:tracePt t="52408" x="6686550" y="2571750"/>
          <p14:tracePt t="52424" x="6699250" y="2571750"/>
          <p14:tracePt t="52441" x="6731000" y="2552700"/>
          <p14:tracePt t="52457" x="6756400" y="2552700"/>
          <p14:tracePt t="52474" x="6769100" y="2546350"/>
          <p14:tracePt t="52491" x="6769100" y="2540000"/>
          <p14:tracePt t="52510" x="6775450" y="2540000"/>
          <p14:tracePt t="52726" x="6775450" y="2533650"/>
          <p14:tracePt t="52738" x="6775450" y="2520950"/>
          <p14:tracePt t="52743" x="6775450" y="2508250"/>
          <p14:tracePt t="52760" x="6781800" y="2495550"/>
          <p14:tracePt t="52775" x="6788150" y="2489200"/>
          <p14:tracePt t="52791" x="6788150" y="2482850"/>
          <p14:tracePt t="52832" x="6794500" y="2482850"/>
          <p14:tracePt t="52858" x="6807200" y="2482850"/>
          <p14:tracePt t="52864" x="6819900" y="2482850"/>
          <p14:tracePt t="52875" x="6832600" y="2476500"/>
          <p14:tracePt t="52891" x="6858000" y="2476500"/>
          <p14:tracePt t="52909" x="6896100" y="2470150"/>
          <p14:tracePt t="52925" x="6934200" y="2470150"/>
          <p14:tracePt t="52941" x="6965950" y="2470150"/>
          <p14:tracePt t="52958" x="6997700" y="2470150"/>
          <p14:tracePt t="52975" x="7035800" y="2470150"/>
          <p14:tracePt t="52992" x="7054850" y="2470150"/>
          <p14:tracePt t="53008" x="7067550" y="2470150"/>
          <p14:tracePt t="53009" x="7073900" y="2470150"/>
          <p14:tracePt t="53066" x="7080250" y="2470150"/>
          <p14:tracePt t="53073" x="7086600" y="2470150"/>
          <p14:tracePt t="53079" x="7092950" y="2470150"/>
          <p14:tracePt t="53092" x="7099300" y="2470150"/>
          <p14:tracePt t="53109" x="7112000" y="2470150"/>
          <p14:tracePt t="53186" x="7112000" y="2482850"/>
          <p14:tracePt t="53195" x="7099300" y="2489200"/>
          <p14:tracePt t="53208" x="7080250" y="2489200"/>
          <p14:tracePt t="53226" x="7016750" y="2520950"/>
          <p14:tracePt t="53243" x="6915150" y="2565400"/>
          <p14:tracePt t="53259" x="6896100" y="2571750"/>
          <p14:tracePt t="53262" x="6864350" y="2578100"/>
          <p14:tracePt t="53275" x="6819900" y="2603500"/>
          <p14:tracePt t="53293" x="6750050" y="2628900"/>
          <p14:tracePt t="53309" x="6654800" y="2667000"/>
          <p14:tracePt t="53326" x="6508750" y="2730500"/>
          <p14:tracePt t="53343" x="6413500" y="2794000"/>
          <p14:tracePt t="53359" x="6337300" y="2844800"/>
          <p14:tracePt t="53376" x="6286500" y="2870200"/>
          <p14:tracePt t="53393" x="6261100" y="2895600"/>
          <p14:tracePt t="53410" x="6229350" y="2901950"/>
          <p14:tracePt t="53426" x="6203950" y="2914650"/>
          <p14:tracePt t="53428" x="6184900" y="2914650"/>
          <p14:tracePt t="53443" x="6165850" y="2914650"/>
          <p14:tracePt t="53460" x="6134100" y="2921000"/>
          <p14:tracePt t="53476" x="6108700" y="2921000"/>
          <p14:tracePt t="53478" x="6102350" y="2921000"/>
          <p14:tracePt t="53494" x="6089650" y="2921000"/>
          <p14:tracePt t="53497" x="6076950" y="2921000"/>
          <p14:tracePt t="53510" x="6019800" y="2921000"/>
          <p14:tracePt t="53527" x="5981700" y="2901950"/>
          <p14:tracePt t="53543" x="5962650" y="2901950"/>
          <p14:tracePt t="53560" x="5918200" y="2882900"/>
          <p14:tracePt t="53577" x="5873750" y="2870200"/>
          <p14:tracePt t="53594" x="5822950" y="2838450"/>
          <p14:tracePt t="53610" x="5791200" y="2813050"/>
          <p14:tracePt t="53627" x="5772150" y="2806700"/>
          <p14:tracePt t="53643" x="5765800" y="2794000"/>
          <p14:tracePt t="53660" x="5746750" y="2774950"/>
          <p14:tracePt t="53677" x="5721350" y="2755900"/>
          <p14:tracePt t="53693" x="5683250" y="2717800"/>
          <p14:tracePt t="53710" x="5664200" y="2698750"/>
          <p14:tracePt t="53727" x="5651500" y="2686050"/>
          <p14:tracePt t="53744" x="5645150" y="2679700"/>
          <p14:tracePt t="53760" x="5619750" y="2667000"/>
          <p14:tracePt t="53777" x="5600700" y="2660650"/>
          <p14:tracePt t="53794" x="5588000" y="2660650"/>
          <p14:tracePt t="53811" x="5568950" y="2660650"/>
          <p14:tracePt t="53827" x="5530850" y="2660650"/>
          <p14:tracePt t="53844" x="5499100" y="2660650"/>
          <p14:tracePt t="53860" x="5492750" y="2660650"/>
          <p14:tracePt t="53877" x="5486400" y="2660650"/>
          <p14:tracePt t="53989" x="5473700" y="2660650"/>
          <p14:tracePt t="54002" x="5473700" y="2654300"/>
          <p14:tracePt t="54009" x="5467350" y="2654300"/>
          <p14:tracePt t="54069" x="5467350" y="2660650"/>
          <p14:tracePt t="54074" x="5461000" y="2679700"/>
          <p14:tracePt t="54084" x="5448300" y="2698750"/>
          <p14:tracePt t="54094" x="5435600" y="2730500"/>
          <p14:tracePt t="54111" x="5403850" y="2819400"/>
          <p14:tracePt t="54128" x="5384800" y="2914650"/>
          <p14:tracePt t="54145" x="5378450" y="3009900"/>
          <p14:tracePt t="54161" x="5378450" y="3054350"/>
          <p14:tracePt t="54178" x="5378450" y="3092450"/>
          <p14:tracePt t="54195" x="5384800" y="3124200"/>
          <p14:tracePt t="54211" x="5384800" y="3155950"/>
          <p14:tracePt t="54228" x="5384800" y="3168650"/>
          <p14:tracePt t="54245" x="5384800" y="3270250"/>
          <p14:tracePt t="54261" x="5384800" y="3359150"/>
          <p14:tracePt t="54279" x="5384800" y="3448050"/>
          <p14:tracePt t="54295" x="5397500" y="3530600"/>
          <p14:tracePt t="54312" x="5410200" y="3594100"/>
          <p14:tracePt t="54328" x="5422900" y="3651250"/>
          <p14:tracePt t="54345" x="5429250" y="3721100"/>
          <p14:tracePt t="54362" x="5429250" y="3810000"/>
          <p14:tracePt t="54379" x="5429250" y="3905250"/>
          <p14:tracePt t="54395" x="5429250" y="4019550"/>
          <p14:tracePt t="54396" x="5429250" y="4140200"/>
          <p14:tracePt t="54412" x="5429250" y="4292600"/>
          <p14:tracePt t="54429" x="5429250" y="4375150"/>
          <p14:tracePt t="54446" x="5435600" y="4641850"/>
          <p14:tracePt t="54462" x="5441950" y="4819650"/>
          <p14:tracePt t="54478" x="5448300" y="4953000"/>
          <p14:tracePt t="54497" x="5448300" y="5067300"/>
          <p14:tracePt t="54512" x="5422900" y="5181600"/>
          <p14:tracePt t="54529" x="5410200" y="5302250"/>
          <p14:tracePt t="54546" x="5410200" y="5416550"/>
          <p14:tracePt t="54563" x="5403850" y="5537200"/>
          <p14:tracePt t="54579" x="5410200" y="5607050"/>
          <p14:tracePt t="54596" x="5410200" y="5645150"/>
          <p14:tracePt t="54614" x="5410200" y="5651500"/>
          <p14:tracePt t="54629" x="5410200" y="5664200"/>
          <p14:tracePt t="54646" x="5416550" y="5670550"/>
          <p14:tracePt t="54663" x="5416550" y="5702300"/>
          <p14:tracePt t="54680" x="5422900" y="5708650"/>
          <p14:tracePt t="54716" x="5435600" y="5708650"/>
          <p14:tracePt t="54730" x="5448300" y="5689600"/>
          <p14:tracePt t="54746" x="5613400" y="5632450"/>
          <p14:tracePt t="54763" x="5835650" y="5619750"/>
          <p14:tracePt t="54779" x="6388100" y="5613400"/>
          <p14:tracePt t="54796" x="6985000" y="5575300"/>
          <p14:tracePt t="54813" x="7600950" y="5575300"/>
          <p14:tracePt t="54830" x="8242300" y="5562600"/>
          <p14:tracePt t="54847" x="8807450" y="5562600"/>
          <p14:tracePt t="54863" x="9226550" y="5556250"/>
          <p14:tracePt t="54881" x="9575800" y="5556250"/>
          <p14:tracePt t="54896" x="9740900" y="5556250"/>
          <p14:tracePt t="54913" x="9804400" y="5556250"/>
          <p14:tracePt t="54930" x="9848850" y="5549900"/>
          <p14:tracePt t="54946" x="9931400" y="5530850"/>
          <p14:tracePt t="54963" x="10020300" y="5518150"/>
          <p14:tracePt t="54980" x="10039350" y="5511800"/>
          <p14:tracePt t="54997" x="10045700" y="5511800"/>
          <p14:tracePt t="55013" x="10058400" y="5505450"/>
          <p14:tracePt t="55031" x="10064750" y="5505450"/>
          <p14:tracePt t="55047" x="10077450" y="5499100"/>
          <p14:tracePt t="55064" x="10115550" y="5492750"/>
          <p14:tracePt t="55081" x="10140950" y="5480050"/>
          <p14:tracePt t="55097" x="10160000" y="5461000"/>
          <p14:tracePt t="55113" x="10179050" y="5441950"/>
          <p14:tracePt t="55131" x="10198100" y="5416550"/>
          <p14:tracePt t="55147" x="10229850" y="5372100"/>
          <p14:tracePt t="55164" x="10236200" y="5308600"/>
          <p14:tracePt t="55181" x="10242550" y="5289550"/>
          <p14:tracePt t="55198" x="10242550" y="5264150"/>
          <p14:tracePt t="55215" x="10242550" y="5207000"/>
          <p14:tracePt t="55230" x="10236200" y="5092700"/>
          <p14:tracePt t="55247" x="10223500" y="4984750"/>
          <p14:tracePt t="55264" x="10210800" y="4857750"/>
          <p14:tracePt t="55280" x="10210800" y="4718050"/>
          <p14:tracePt t="55297" x="10210800" y="4584700"/>
          <p14:tracePt t="55314" x="10210800" y="4508500"/>
          <p14:tracePt t="55331" x="10210800" y="4413250"/>
          <p14:tracePt t="55347" x="10210800" y="4260850"/>
          <p14:tracePt t="55364" x="10198100" y="3930650"/>
          <p14:tracePt t="55381" x="10191750" y="3714750"/>
          <p14:tracePt t="55398" x="10191750" y="3619500"/>
          <p14:tracePt t="55414" x="10191750" y="3467100"/>
          <p14:tracePt t="55416" x="10191750" y="3416300"/>
          <p14:tracePt t="55430" x="10191750" y="3327400"/>
          <p14:tracePt t="55448" x="10191750" y="3232150"/>
          <p14:tracePt t="55464" x="10191750" y="3105150"/>
          <p14:tracePt t="55481" x="10191750" y="3003550"/>
          <p14:tracePt t="55498" x="10191750" y="2832100"/>
          <p14:tracePt t="55514" x="10191750" y="2724150"/>
          <p14:tracePt t="55531" x="10191750" y="2628900"/>
          <p14:tracePt t="55548" x="10191750" y="2565400"/>
          <p14:tracePt t="55565" x="10198100" y="2520950"/>
          <p14:tracePt t="55582" x="10198100" y="2393950"/>
          <p14:tracePt t="55598" x="10204450" y="2324100"/>
          <p14:tracePt t="55615" x="10204450" y="2165350"/>
          <p14:tracePt t="55619" x="10204450" y="2108200"/>
          <p14:tracePt t="55631" x="10204450" y="2051050"/>
          <p14:tracePt t="55648" x="10217150" y="1885950"/>
          <p14:tracePt t="55664" x="10236200" y="1822450"/>
          <p14:tracePt t="55682" x="10242550" y="1733550"/>
          <p14:tracePt t="55698" x="10248900" y="1606550"/>
          <p14:tracePt t="55715" x="10255250" y="1473200"/>
          <p14:tracePt t="55732" x="10255250" y="1371600"/>
          <p14:tracePt t="55748" x="10267950" y="1314450"/>
          <p14:tracePt t="55765" x="10267950" y="1295400"/>
          <p14:tracePt t="55782" x="10274300" y="1282700"/>
          <p14:tracePt t="55798" x="10274300" y="1276350"/>
          <p14:tracePt t="55815" x="10274300" y="1263650"/>
          <p14:tracePt t="55832" x="10274300" y="1257300"/>
          <p14:tracePt t="55986" x="10274300" y="1289050"/>
          <p14:tracePt t="55996" x="10267950" y="1327150"/>
          <p14:tracePt t="56006" x="10261600" y="1371600"/>
          <p14:tracePt t="56015" x="10255250" y="1416050"/>
          <p14:tracePt t="56032" x="10248900" y="1479550"/>
          <p14:tracePt t="56049" x="10236200" y="1524000"/>
          <p14:tracePt t="56066" x="10223500" y="1581150"/>
          <p14:tracePt t="56083" x="10210800" y="1676400"/>
          <p14:tracePt t="56100" x="10191750" y="1803400"/>
          <p14:tracePt t="56117" x="10179050" y="1962150"/>
          <p14:tracePt t="56132" x="10179050" y="2038350"/>
          <p14:tracePt t="56149" x="10179050" y="2082800"/>
          <p14:tracePt t="56166" x="10179050" y="2108200"/>
          <p14:tracePt t="56183" x="10166350" y="2228850"/>
          <p14:tracePt t="56201" x="10166350" y="2330450"/>
          <p14:tracePt t="56216" x="10166350" y="2425700"/>
          <p14:tracePt t="56233" x="10160000" y="2489200"/>
          <p14:tracePt t="56249" x="10160000" y="2527300"/>
          <p14:tracePt t="56266" x="10153650" y="2578100"/>
          <p14:tracePt t="56283" x="10153650" y="2628900"/>
          <p14:tracePt t="56299" x="10140950" y="2705100"/>
          <p14:tracePt t="56317" x="10134600" y="2781300"/>
          <p14:tracePt t="56319" x="10134600" y="2825750"/>
          <p14:tracePt t="56333" x="10134600" y="2876550"/>
          <p14:tracePt t="56349" x="10134600" y="3028950"/>
          <p14:tracePt t="56366" x="10128250" y="3105150"/>
          <p14:tracePt t="56368" x="10128250" y="3168650"/>
          <p14:tracePt t="56384" x="10128250" y="3314700"/>
          <p14:tracePt t="56400" x="10128250" y="3384550"/>
          <p14:tracePt t="56416" x="10134600" y="3568700"/>
          <p14:tracePt t="56433" x="10140950" y="3708400"/>
          <p14:tracePt t="56450" x="10153650" y="3873500"/>
          <p14:tracePt t="56466" x="10160000" y="3975100"/>
          <p14:tracePt t="56483" x="10166350" y="4051300"/>
          <p14:tracePt t="56500" x="10172700" y="4121150"/>
          <p14:tracePt t="56517" x="10185400" y="4184650"/>
          <p14:tracePt t="56534" x="10191750" y="4254500"/>
          <p14:tracePt t="56534" x="10191750" y="4292600"/>
          <p14:tracePt t="56550" x="10204450" y="4368800"/>
          <p14:tracePt t="56567" x="10210800" y="4413250"/>
          <p14:tracePt t="56583" x="10223500" y="4502150"/>
          <p14:tracePt t="56600" x="10248900" y="4616450"/>
          <p14:tracePt t="56617" x="10255250" y="4705350"/>
          <p14:tracePt t="56633" x="10261600" y="4781550"/>
          <p14:tracePt t="56650" x="10261600" y="4813300"/>
          <p14:tracePt t="56667" x="10261600" y="4845050"/>
          <p14:tracePt t="56684" x="10261600" y="4908550"/>
          <p14:tracePt t="56701" x="10255250" y="5010150"/>
          <p14:tracePt t="56717" x="10248900" y="5105400"/>
          <p14:tracePt t="56734" x="10242550" y="5175250"/>
          <p14:tracePt t="56751" x="10236200" y="5238750"/>
          <p14:tracePt t="56767" x="10236200" y="5302250"/>
          <p14:tracePt t="56784" x="10236200" y="5346700"/>
          <p14:tracePt t="56801" x="10236200" y="5441950"/>
          <p14:tracePt t="56817" x="10236200" y="5492750"/>
          <p14:tracePt t="56834" x="10229850" y="5695950"/>
          <p14:tracePt t="56850" x="10229850" y="5746750"/>
          <p14:tracePt t="56868" x="10229850" y="5803900"/>
          <p14:tracePt t="56894" x="10229850" y="5810250"/>
          <p14:tracePt t="56908" x="10236200" y="5816600"/>
          <p14:tracePt t="56918" x="10248900" y="5822950"/>
          <p14:tracePt t="56934" x="10280650" y="5822950"/>
          <p14:tracePt t="56951" x="10312400" y="5822950"/>
          <p14:tracePt t="56968" x="10394950" y="5822950"/>
          <p14:tracePt t="56984" x="10585450" y="5816600"/>
          <p14:tracePt t="57001" x="10750550" y="5816600"/>
          <p14:tracePt t="57018" x="10890250" y="5803900"/>
          <p14:tracePt t="57020" x="10934700" y="5791200"/>
          <p14:tracePt t="57034" x="11029950" y="5759450"/>
          <p14:tracePt t="57051" x="11068050" y="5734050"/>
          <p14:tracePt t="57068" x="11137900" y="5689600"/>
          <p14:tracePt t="57070" x="11156950" y="5676900"/>
          <p14:tracePt t="57084" x="11188700" y="5638800"/>
          <p14:tracePt t="57102" x="11214100" y="5613400"/>
          <p14:tracePt t="57118" x="11226800" y="5581650"/>
          <p14:tracePt t="57135" x="11239500" y="5568950"/>
          <p14:tracePt t="57151" x="11271250" y="5511800"/>
          <p14:tracePt t="57168" x="11322050" y="5454650"/>
          <p14:tracePt t="57185" x="11360150" y="5403850"/>
          <p14:tracePt t="57202" x="11360150" y="5365750"/>
          <p14:tracePt t="57218" x="11366500" y="5340350"/>
          <p14:tracePt t="57235" x="11366500" y="5302250"/>
          <p14:tracePt t="57252" x="11366500" y="5257800"/>
          <p14:tracePt t="57285" x="11366500" y="5245100"/>
          <p14:tracePt t="57302" x="11366500" y="5238750"/>
          <p14:tracePt t="57318" x="11366500" y="5232400"/>
          <p14:tracePt t="57374" x="11360150" y="5232400"/>
          <p14:tracePt t="57394" x="11353800" y="5232400"/>
          <p14:tracePt t="57399" x="11334750" y="5251450"/>
          <p14:tracePt t="57408" x="11328400" y="5270500"/>
          <p14:tracePt t="57419" x="11309350" y="5283200"/>
          <p14:tracePt t="57435" x="11290300" y="5302250"/>
          <p14:tracePt t="57452" x="11277600" y="5321300"/>
          <p14:tracePt t="57469" x="11245850" y="5340350"/>
          <p14:tracePt t="57486" x="11214100" y="5365750"/>
          <p14:tracePt t="57502" x="11201400" y="5384800"/>
          <p14:tracePt t="57681" x="11201400" y="5372100"/>
          <p14:tracePt t="57692" x="11201400" y="5359400"/>
          <p14:tracePt t="57697" x="11201400" y="5340350"/>
          <p14:tracePt t="57705" x="11207750" y="5321300"/>
          <p14:tracePt t="57719" x="11207750" y="5308600"/>
          <p14:tracePt t="57735" x="11233150" y="5276850"/>
          <p14:tracePt t="57752" x="11239500" y="5276850"/>
          <p14:tracePt t="57769" x="11239500" y="5270500"/>
          <p14:tracePt t="57839" x="11239500" y="5283200"/>
          <p14:tracePt t="57842" x="11245850" y="5295900"/>
          <p14:tracePt t="57853" x="11252200" y="5314950"/>
          <p14:tracePt t="57870" x="11258550" y="5353050"/>
          <p14:tracePt t="57887" x="11264900" y="5378450"/>
          <p14:tracePt t="57964" x="11264900" y="5372100"/>
          <p14:tracePt t="57974" x="11264900" y="5359400"/>
          <p14:tracePt t="57989" x="11271250" y="5359400"/>
          <p14:tracePt t="58094" x="11271250" y="5353050"/>
          <p14:tracePt t="58431" x="11271250" y="5346700"/>
          <p14:tracePt t="58442" x="11258550" y="5308600"/>
          <p14:tracePt t="58448" x="11258550" y="5302250"/>
          <p14:tracePt t="58458" x="11283950" y="5302250"/>
          <p14:tracePt t="58471" x="11277600" y="5308600"/>
          <p14:tracePt t="58487" x="11156950" y="5264150"/>
          <p14:tracePt t="58504" x="11023600" y="5187950"/>
          <p14:tracePt t="58521" x="10966450" y="5156200"/>
          <p14:tracePt t="58538" x="10661650" y="4927600"/>
          <p14:tracePt t="58554" x="10458450" y="4762500"/>
          <p14:tracePt t="58571" x="10394950" y="4699000"/>
          <p14:tracePt t="58588" x="10382250" y="4667250"/>
          <p14:tracePt t="58604" x="10369550" y="4629150"/>
          <p14:tracePt t="58621" x="10350500" y="4578350"/>
          <p14:tracePt t="58638" x="10325100" y="4514850"/>
          <p14:tracePt t="58654" x="10293350" y="4438650"/>
          <p14:tracePt t="58671" x="10261600" y="4387850"/>
          <p14:tracePt t="58688" x="10255250" y="4375150"/>
          <p14:tracePt t="58704" x="10248900" y="4368800"/>
          <p14:tracePt t="58721" x="10248900" y="4362450"/>
          <p14:tracePt t="58738" x="10236200" y="4349750"/>
          <p14:tracePt t="58756" x="10210800" y="4305300"/>
          <p14:tracePt t="58773" x="10198100" y="4292600"/>
          <p14:tracePt t="58788" x="10179050" y="4267200"/>
          <p14:tracePt t="58805" x="10153650" y="4260850"/>
          <p14:tracePt t="58822" x="10090150" y="4248150"/>
          <p14:tracePt t="58838" x="10096500" y="4210050"/>
          <p14:tracePt t="58855" x="10204450" y="4127500"/>
          <p14:tracePt t="58872" x="10223500" y="4114800"/>
          <p14:tracePt t="59200" x="10223500" y="4102100"/>
          <p14:tracePt t="59204" x="10223500" y="4095750"/>
          <p14:tracePt t="59215" x="10223500" y="4083050"/>
          <p14:tracePt t="59225" x="10223500" y="4070350"/>
          <p14:tracePt t="59239" x="10223500" y="4057650"/>
          <p14:tracePt t="59280" x="10223500" y="4051300"/>
          <p14:tracePt t="59289" x="10223500" y="4038600"/>
          <p14:tracePt t="59306" x="10223500" y="3994150"/>
          <p14:tracePt t="59323" x="10223500" y="3917950"/>
          <p14:tracePt t="59339" x="10223500" y="3835400"/>
          <p14:tracePt t="59357" x="10236200" y="3746500"/>
          <p14:tracePt t="59373" x="10242550" y="3644900"/>
          <p14:tracePt t="59390" x="10242550" y="3460750"/>
          <p14:tracePt t="59406" x="10242550" y="3384550"/>
          <p14:tracePt t="59423" x="10242550" y="3359150"/>
          <p14:tracePt t="59440" x="10242550" y="3257550"/>
          <p14:tracePt t="59456" x="10248900" y="3187700"/>
          <p14:tracePt t="59473" x="10255250" y="3124200"/>
          <p14:tracePt t="59490" x="10255250" y="3060700"/>
          <p14:tracePt t="59507" x="10255250" y="3009900"/>
          <p14:tracePt t="59523" x="10255250" y="2971800"/>
          <p14:tracePt t="59540" x="10267950" y="2933700"/>
          <p14:tracePt t="59556" x="10274300" y="2851150"/>
          <p14:tracePt t="59573" x="10293350" y="2749550"/>
          <p14:tracePt t="59590" x="10299700" y="2616200"/>
          <p14:tracePt t="59607" x="10306050" y="2489200"/>
          <p14:tracePt t="59623" x="10331450" y="2381250"/>
          <p14:tracePt t="59640" x="10350500" y="2279650"/>
          <p14:tracePt t="59657" x="10375900" y="2165350"/>
          <p14:tracePt t="59673" x="10401300" y="2006600"/>
          <p14:tracePt t="59690" x="10420350" y="1917700"/>
          <p14:tracePt t="59707" x="10445750" y="1835150"/>
          <p14:tracePt t="59725" x="10471150" y="1771650"/>
          <p14:tracePt t="59740" x="10502900" y="1676400"/>
          <p14:tracePt t="59757" x="10528300" y="1574800"/>
          <p14:tracePt t="59774" x="10547350" y="1492250"/>
          <p14:tracePt t="59791" x="10560050" y="1428750"/>
          <p14:tracePt t="59807" x="10572750" y="1384300"/>
          <p14:tracePt t="59825" x="10591800" y="1352550"/>
          <p14:tracePt t="59841" x="10604500" y="1320800"/>
          <p14:tracePt t="59857" x="10610850" y="1276350"/>
          <p14:tracePt t="59874" x="10610850" y="1238250"/>
          <p14:tracePt t="59890" x="10617200" y="1238250"/>
          <p14:tracePt t="59930" x="10617200" y="1231900"/>
          <p14:tracePt t="60159" x="10617200" y="1238250"/>
          <p14:tracePt t="60172" x="10617200" y="1244600"/>
          <p14:tracePt t="60182" x="10617200" y="1257300"/>
          <p14:tracePt t="60198" x="10617200" y="1263650"/>
          <p14:tracePt t="60214" x="10617200" y="1276350"/>
          <p14:tracePt t="60225" x="10610850" y="1289050"/>
          <p14:tracePt t="60242" x="10604500" y="1301750"/>
          <p14:tracePt t="60259" x="10604500" y="1314450"/>
          <p14:tracePt t="60276" x="10604500" y="1327150"/>
          <p14:tracePt t="60292" x="10604500" y="1339850"/>
          <p14:tracePt t="60295" x="10604500" y="1352550"/>
          <p14:tracePt t="60308" x="10604500" y="1365250"/>
          <p14:tracePt t="60325" x="10598150" y="1365250"/>
          <p14:tracePt t="60342" x="10598150" y="1384300"/>
          <p14:tracePt t="60344" x="10591800" y="1397000"/>
          <p14:tracePt t="60359" x="10591800" y="1403350"/>
          <p14:tracePt t="60375" x="10591800" y="1422400"/>
          <p14:tracePt t="60400" x="10591800" y="1428750"/>
          <p14:tracePt t="60414" x="10585450" y="1435100"/>
          <p14:tracePt t="60426" x="10585450" y="1441450"/>
          <p14:tracePt t="60442" x="10585450" y="1460500"/>
          <p14:tracePt t="60459" x="10585450" y="1466850"/>
          <p14:tracePt t="60476" x="10585450" y="1473200"/>
          <p14:tracePt t="60493" x="10585450" y="1485900"/>
          <p14:tracePt t="60510" x="10585450" y="1498600"/>
          <p14:tracePt t="60526" x="10585450" y="1504950"/>
          <p14:tracePt t="60543" x="10585450" y="1517650"/>
          <p14:tracePt t="60560" x="10579100" y="1524000"/>
          <p14:tracePt t="60560" x="10579100" y="1530350"/>
          <p14:tracePt t="60578" x="10579100" y="1536700"/>
          <p14:tracePt t="60593" x="10579100" y="1543050"/>
          <p14:tracePt t="60609" x="10579100" y="1549400"/>
          <p14:tracePt t="60627" x="10579100" y="1562100"/>
          <p14:tracePt t="60643" x="10579100" y="1568450"/>
          <p14:tracePt t="60659" x="10579100" y="1574800"/>
          <p14:tracePt t="60708" x="10579100" y="1581150"/>
          <p14:tracePt t="60723" x="10579100" y="1587500"/>
          <p14:tracePt t="60738" x="10579100" y="1593850"/>
          <p14:tracePt t="60752" x="10579100" y="1600200"/>
          <p14:tracePt t="60762" x="10579100" y="1606550"/>
          <p14:tracePt t="60778" x="10579100" y="1612900"/>
          <p14:tracePt t="60793" x="10579100" y="1619250"/>
          <p14:tracePt t="60810" x="10579100" y="1625600"/>
          <p14:tracePt t="60843" x="10579100" y="1638300"/>
          <p14:tracePt t="60860" x="10579100" y="1651000"/>
          <p14:tracePt t="60877" x="10579100" y="1663700"/>
          <p14:tracePt t="60894" x="10579100" y="1676400"/>
          <p14:tracePt t="60910" x="10579100" y="1701800"/>
          <p14:tracePt t="60927" x="10579100" y="1714500"/>
          <p14:tracePt t="60943" x="10579100" y="1720850"/>
          <p14:tracePt t="60960" x="10579100" y="1733550"/>
          <p14:tracePt t="60977" x="10579100" y="1739900"/>
          <p14:tracePt t="60993" x="10579100" y="1752600"/>
          <p14:tracePt t="61010" x="10579100" y="1758950"/>
          <p14:tracePt t="61026" x="10585450" y="1765300"/>
          <p14:tracePt t="61044" x="10585450" y="1778000"/>
          <p14:tracePt t="61077" x="10585450" y="1797050"/>
          <p14:tracePt t="61094" x="10585450" y="1803400"/>
          <p14:tracePt t="61110" x="10591800" y="1828800"/>
          <p14:tracePt t="61127" x="10591800" y="1835150"/>
          <p14:tracePt t="61144" x="10598150" y="1847850"/>
          <p14:tracePt t="61161" x="10598150" y="1860550"/>
          <p14:tracePt t="61177" x="10598150" y="1873250"/>
          <p14:tracePt t="61194" x="10598150" y="1892300"/>
          <p14:tracePt t="61211" x="10598150" y="1898650"/>
          <p14:tracePt t="61227" x="10598150" y="1905000"/>
          <p14:tracePt t="61244" x="10598150" y="1911350"/>
          <p14:tracePt t="61261" x="10604500" y="1911350"/>
          <p14:tracePt t="61277" x="10604500" y="1924050"/>
          <p14:tracePt t="61294" x="10604500" y="1930400"/>
          <p14:tracePt t="61311" x="10604500" y="1936750"/>
          <p14:tracePt t="61328" x="10604500" y="1949450"/>
          <p14:tracePt t="61344" x="10604500" y="1962150"/>
          <p14:tracePt t="61361" x="10604500" y="1974850"/>
          <p14:tracePt t="61378" x="10604500" y="1981200"/>
          <p14:tracePt t="61395" x="10604500" y="2006600"/>
          <p14:tracePt t="61412" x="10604500" y="2012950"/>
          <p14:tracePt t="61428" x="10604500" y="2038350"/>
          <p14:tracePt t="61444" x="10604500" y="2044700"/>
          <p14:tracePt t="61478" x="10604500" y="2057400"/>
          <p14:tracePt t="61511" x="10604500" y="2063750"/>
          <p14:tracePt t="61545" x="10604500" y="2070100"/>
          <p14:tracePt t="61561" x="10604500" y="2082800"/>
          <p14:tracePt t="61595" x="10610850" y="2089150"/>
          <p14:tracePt t="61629" x="10610850" y="2095500"/>
          <p14:tracePt t="61645" x="10610850" y="2108200"/>
          <p14:tracePt t="61662" x="10610850" y="2120900"/>
          <p14:tracePt t="61678" x="10610850" y="2127250"/>
          <p14:tracePt t="61695" x="10610850" y="2133600"/>
          <p14:tracePt t="61712" x="10610850" y="2139950"/>
          <p14:tracePt t="61758" x="10610850" y="2146300"/>
          <p14:tracePt t="61763" x="10610850" y="2152650"/>
          <p14:tracePt t="61779" x="10604500" y="2165350"/>
          <p14:tracePt t="61796" x="10604500" y="2171700"/>
          <p14:tracePt t="61812" x="10604500" y="2190750"/>
          <p14:tracePt t="61845" x="10604500" y="2197100"/>
          <p14:tracePt t="61879" x="10604500" y="2209800"/>
          <p14:tracePt t="61912" x="10604500" y="2216150"/>
          <p14:tracePt t="61929" x="10604500" y="2222500"/>
          <p14:tracePt t="61946" x="10604500" y="2235200"/>
          <p14:tracePt t="61962" x="10604500" y="2241550"/>
          <p14:tracePt t="61965" x="10604500" y="2247900"/>
          <p14:tracePt t="61982" x="10604500" y="2260600"/>
          <p14:tracePt t="61997" x="10604500" y="2273300"/>
          <p14:tracePt t="62013" x="10604500" y="2292350"/>
          <p14:tracePt t="62029" x="10604500" y="2311400"/>
          <p14:tracePt t="62046" x="10604500" y="2330450"/>
          <p14:tracePt t="62063" x="10604500" y="2336800"/>
          <p14:tracePt t="62080" x="10610850" y="2368550"/>
          <p14:tracePt t="62096" x="10610850" y="2393950"/>
          <p14:tracePt t="62113" x="10610850" y="2419350"/>
          <p14:tracePt t="62130" x="10610850" y="2457450"/>
          <p14:tracePt t="62146" x="10610850" y="2476500"/>
          <p14:tracePt t="62163" x="10610850" y="2501900"/>
          <p14:tracePt t="62179" x="10610850" y="2546350"/>
          <p14:tracePt t="62197" x="10617200" y="2571750"/>
          <p14:tracePt t="62213" x="10617200" y="2584450"/>
          <p14:tracePt t="62419" x="10623550" y="2584450"/>
          <p14:tracePt t="62429" x="10623550" y="2571750"/>
          <p14:tracePt t="62433" x="10623550" y="2552700"/>
          <p14:tracePt t="62447" x="10629900" y="2533650"/>
          <p14:tracePt t="62464" x="10642600" y="2457450"/>
          <p14:tracePt t="62467" x="10648950" y="2419350"/>
          <p14:tracePt t="62480" x="10648950" y="2374900"/>
          <p14:tracePt t="62497" x="10655300" y="2273300"/>
          <p14:tracePt t="62514" x="10668000" y="2127250"/>
          <p14:tracePt t="62530" x="10674350" y="2057400"/>
          <p14:tracePt t="62547" x="10680700" y="2019300"/>
          <p14:tracePt t="62563" x="10699750" y="1930400"/>
          <p14:tracePt t="62581" x="10712450" y="1816100"/>
          <p14:tracePt t="62597" x="10725150" y="1720850"/>
          <p14:tracePt t="62614" x="10731500" y="1644650"/>
          <p14:tracePt t="62630" x="10744200" y="1555750"/>
          <p14:tracePt t="62647" x="10756900" y="1454150"/>
          <p14:tracePt t="62664" x="10769600" y="1377950"/>
          <p14:tracePt t="62681" x="10769600" y="1301750"/>
          <p14:tracePt t="62698" x="10775950" y="1225550"/>
          <p14:tracePt t="62714" x="10788650" y="1111250"/>
          <p14:tracePt t="62731" x="10801350" y="1016000"/>
          <p14:tracePt t="62748" x="10807700" y="971550"/>
          <p14:tracePt t="62764" x="10833100" y="831850"/>
          <p14:tracePt t="62781" x="10833100" y="781050"/>
          <p14:tracePt t="62798" x="10845800" y="730250"/>
          <p14:tracePt t="62814" x="10858500" y="698500"/>
          <p14:tracePt t="62831" x="10864850" y="654050"/>
          <p14:tracePt t="62848" x="10871200" y="615950"/>
          <p14:tracePt t="62864" x="10871200" y="577850"/>
          <p14:tracePt t="62881" x="10871200" y="552450"/>
          <p14:tracePt t="62898" x="10877550" y="539750"/>
          <p14:tracePt t="62915" x="10877550" y="533400"/>
          <p14:tracePt t="63426" x="10852150" y="533400"/>
          <p14:tracePt t="63430" x="10820400" y="533400"/>
          <p14:tracePt t="63440" x="10795000" y="533400"/>
          <p14:tracePt t="63450" x="10769600" y="533400"/>
          <p14:tracePt t="63465" x="10756900" y="533400"/>
          <p14:tracePt t="63482" x="10725150" y="533400"/>
          <p14:tracePt t="63577" x="10725150" y="527050"/>
          <p14:tracePt t="63586" x="10725150" y="495300"/>
          <p14:tracePt t="63592" x="10725150" y="457200"/>
          <p14:tracePt t="63602" x="10725150" y="393700"/>
          <p14:tracePt t="63616" x="10718800" y="349250"/>
          <p14:tracePt t="63633" x="10699750" y="234950"/>
          <p14:tracePt t="63649" x="10687050" y="203200"/>
          <p14:tracePt t="63666" x="10674350" y="165100"/>
          <p14:tracePt t="63682" x="10655300" y="114300"/>
          <p14:tracePt t="63699" x="10642600" y="88900"/>
          <p14:tracePt t="63716" x="10642600" y="76200"/>
          <p14:tracePt t="63733" x="10636250" y="69850"/>
          <p14:tracePt t="63749" x="10629900" y="69850"/>
          <p14:tracePt t="63766" x="10604500" y="57150"/>
          <p14:tracePt t="63783" x="10534650" y="25400"/>
          <p14:tracePt t="63799" x="10464800" y="12700"/>
          <p14:tracePt t="63816" x="10420350" y="12700"/>
          <p14:tracePt t="63834" x="10331450" y="50800"/>
          <p14:tracePt t="63850" x="10287000" y="107950"/>
          <p14:tracePt t="63867" x="10191750" y="266700"/>
          <p14:tracePt t="63884" x="10140950" y="501650"/>
          <p14:tracePt t="63900" x="10160000" y="571500"/>
          <p14:tracePt t="63916" x="10223500" y="615950"/>
          <p14:tracePt t="63933" x="10267950" y="641350"/>
          <p14:tracePt t="63950" x="10553700" y="635000"/>
          <p14:tracePt t="63967" x="10623550" y="609600"/>
          <p14:tracePt t="66541" x="10623550" y="596900"/>
          <p14:tracePt t="66552" x="10623550" y="571500"/>
          <p14:tracePt t="66557" x="10623550" y="520700"/>
          <p14:tracePt t="66575" x="10610850" y="450850"/>
          <p14:tracePt t="66590" x="10553700" y="304800"/>
          <p14:tracePt t="66606" x="10490200" y="184150"/>
          <p14:tracePt t="66624" x="10490200" y="171450"/>
          <p14:tracePt t="66640" x="10483850" y="76200"/>
          <p14:tracePt t="66657" x="10471150" y="25400"/>
          <p14:tracePt t="66674" x="10458450" y="0"/>
          <p14:tracePt t="66690" x="10452100" y="0"/>
          <p14:tracePt t="66724" x="10445750" y="0"/>
          <p14:tracePt t="66757" x="10439400" y="0"/>
          <p14:tracePt t="66800" x="10433050" y="0"/>
          <p14:tracePt t="66821" x="10426700" y="0"/>
          <p14:tracePt t="66930" x="10433050" y="0"/>
          <p14:tracePt t="66940" x="10452100" y="0"/>
          <p14:tracePt t="66957" x="10572750" y="0"/>
          <p14:tracePt t="66974" x="10699750" y="0"/>
          <p14:tracePt t="66991" x="10795000" y="0"/>
          <p14:tracePt t="67007" x="10833100" y="0"/>
          <p14:tracePt t="67024" x="10826750" y="0"/>
          <p14:tracePt t="67040" x="10820400" y="0"/>
          <p14:tracePt t="72898" x="10801350" y="19050"/>
          <p14:tracePt t="72908" x="10795000" y="31750"/>
          <p14:tracePt t="72912" x="10795000" y="44450"/>
          <p14:tracePt t="73130" x="10795000" y="6350"/>
          <p14:tracePt t="73140" x="10839450" y="0"/>
          <p14:tracePt t="73144" x="10877550" y="0"/>
          <p14:tracePt t="73154" x="10934700" y="0"/>
          <p14:tracePt t="73171" x="10953750" y="6350"/>
          <p14:tracePt t="73745" x="10953750" y="19050"/>
          <p14:tracePt t="73749" x="10934700" y="31750"/>
          <p14:tracePt t="73761" x="10915650" y="31750"/>
          <p14:tracePt t="73772" x="10890250" y="57150"/>
          <p14:tracePt t="73790" x="10788650" y="171450"/>
          <p14:tracePt t="73806" x="10604500" y="419100"/>
          <p14:tracePt t="73823" x="10553700" y="488950"/>
          <p14:tracePt t="73839" x="10521950" y="571500"/>
          <p14:tracePt t="73856" x="10521950" y="590550"/>
          <p14:tracePt t="73873" x="10528300" y="615950"/>
          <p14:tracePt t="73889" x="10560050" y="641350"/>
          <p14:tracePt t="73906" x="10579100" y="660400"/>
          <p14:tracePt t="73923" x="10610850" y="673100"/>
          <p14:tracePt t="74314" x="10623550" y="673100"/>
          <p14:tracePt t="74326" x="10623550" y="666750"/>
          <p14:tracePt t="74341" x="10623550" y="654050"/>
          <p14:tracePt t="74357" x="10623550" y="641350"/>
          <p14:tracePt t="74410" x="10623550" y="635000"/>
          <p14:tracePt t="74654" x="10642600" y="660400"/>
          <p14:tracePt t="74662" x="10668000" y="704850"/>
          <p14:tracePt t="74668" x="10687050" y="730250"/>
          <p14:tracePt t="74678" x="10706100" y="749300"/>
          <p14:tracePt t="74691" x="10718800" y="781050"/>
          <p14:tracePt t="74708" x="10775950" y="857250"/>
          <p14:tracePt t="74724" x="10807700" y="939800"/>
          <p14:tracePt t="74742" x="10807700" y="984250"/>
          <p14:tracePt t="74758" x="10807700" y="1130300"/>
          <p14:tracePt t="74774" x="10807700" y="1200150"/>
          <p14:tracePt t="74791" x="10801350" y="1225550"/>
          <p14:tracePt t="74808" x="10801350" y="1238250"/>
          <p14:tracePt t="74827" x="10801350" y="1244600"/>
          <p14:tracePt t="74858" x="10795000" y="1263650"/>
          <p14:tracePt t="74875" x="10788650" y="1276350"/>
          <p14:tracePt t="74892" x="10788650" y="1289050"/>
          <p14:tracePt t="74925" x="10782300" y="1289050"/>
          <p14:tracePt t="75066" x="10782300" y="1282700"/>
          <p14:tracePt t="75072" x="10782300" y="1263650"/>
          <p14:tracePt t="75082" x="10782300" y="1244600"/>
          <p14:tracePt t="75092" x="10782300" y="1225550"/>
          <p14:tracePt t="75109" x="10782300" y="1174750"/>
          <p14:tracePt t="75127" x="10782300" y="1104900"/>
          <p14:tracePt t="75143" x="10782300" y="1073150"/>
          <p14:tracePt t="75159" x="10775950" y="1047750"/>
          <p14:tracePt t="75175" x="10775950" y="1041400"/>
          <p14:tracePt t="75218" x="10769600" y="1047750"/>
          <p14:tracePt t="75228" x="10769600" y="1066800"/>
          <p14:tracePt t="75242" x="10750550" y="1155700"/>
          <p14:tracePt t="75260" x="10731500" y="1250950"/>
          <p14:tracePt t="75276" x="10712450" y="1358900"/>
          <p14:tracePt t="75293" x="10699750" y="1492250"/>
          <p14:tracePt t="75310" x="10693400" y="1587500"/>
          <p14:tracePt t="75326" x="10648950" y="1708150"/>
          <p14:tracePt t="75343" x="10598150" y="1835150"/>
          <p14:tracePt t="75360" x="10566400" y="1930400"/>
          <p14:tracePt t="75376" x="10553700" y="1993900"/>
          <p14:tracePt t="75393" x="10547350" y="2019300"/>
          <p14:tracePt t="75396" x="10547350" y="2032000"/>
          <p14:tracePt t="75409" x="10547350" y="2044700"/>
          <p14:tracePt t="75427" x="10547350" y="2089150"/>
          <p14:tracePt t="75443" x="10528300" y="2184400"/>
          <p14:tracePt t="75460" x="10515600" y="2317750"/>
          <p14:tracePt t="75476" x="10515600" y="2330450"/>
          <p14:tracePt t="75493" x="10515600" y="2336800"/>
          <p14:tracePt t="75512" x="10515600" y="2355850"/>
          <p14:tracePt t="75527" x="10515600" y="2393950"/>
          <p14:tracePt t="75543" x="10521950" y="2425700"/>
          <p14:tracePt t="75561" x="10528300" y="2457450"/>
          <p14:tracePt t="75577" x="10528300" y="2463800"/>
          <p14:tracePt t="75593" x="10528300" y="2470150"/>
          <p14:tracePt t="75676" x="10515600" y="2476500"/>
          <p14:tracePt t="75686" x="10509250" y="2476500"/>
          <p14:tracePt t="75693" x="10502900" y="2476500"/>
          <p14:tracePt t="75727" x="10483850" y="2476500"/>
          <p14:tracePt t="75744" x="10452100" y="2470150"/>
          <p14:tracePt t="75761" x="10414000" y="2457450"/>
          <p14:tracePt t="75777" x="10388600" y="2457450"/>
          <p14:tracePt t="75794" x="10375900" y="2457450"/>
          <p14:tracePt t="75797" x="10363200" y="2457450"/>
          <p14:tracePt t="75827" x="10356850" y="2457450"/>
          <p14:tracePt t="75847" x="10356850" y="2451100"/>
          <p14:tracePt t="75861" x="10350500" y="2451100"/>
          <p14:tracePt t="75877" x="10331450" y="2451100"/>
          <p14:tracePt t="75895" x="10312400" y="2451100"/>
          <p14:tracePt t="75928" x="10306050" y="2451100"/>
          <p14:tracePt t="76080" x="10293350" y="2451100"/>
          <p14:tracePt t="76090" x="10287000" y="2451100"/>
          <p14:tracePt t="76097" x="10280650" y="2451100"/>
          <p14:tracePt t="76111" x="10274300" y="2451100"/>
          <p14:tracePt t="76128" x="10261600" y="2451100"/>
          <p14:tracePt t="76144" x="10255250" y="2451100"/>
          <p14:tracePt t="76147" x="10248900" y="2451100"/>
          <p14:tracePt t="76161" x="10248900" y="2444750"/>
          <p14:tracePt t="76216" x="10242550" y="2438400"/>
          <p14:tracePt t="76226" x="10236200" y="2438400"/>
          <p14:tracePt t="76236" x="10223500" y="2432050"/>
          <p14:tracePt t="76252" x="10217150" y="2432050"/>
          <p14:tracePt t="76332" x="10210800" y="2419350"/>
          <p14:tracePt t="76348" x="10204450" y="2413000"/>
          <p14:tracePt t="76358" x="10198100" y="2406650"/>
          <p14:tracePt t="76670" x="10210800" y="2406650"/>
          <p14:tracePt t="76680" x="10223500" y="2400300"/>
          <p14:tracePt t="76686" x="10229850" y="2400300"/>
          <p14:tracePt t="76697" x="10242550" y="2400300"/>
          <p14:tracePt t="76713" x="10255250" y="2400300"/>
          <p14:tracePt t="76730" x="10280650" y="2400300"/>
          <p14:tracePt t="76746" x="10299700" y="2400300"/>
          <p14:tracePt t="76763" x="10312400" y="2400300"/>
          <p14:tracePt t="76779" x="10318750" y="2400300"/>
          <p14:tracePt t="76813" x="10331450" y="2400300"/>
          <p14:tracePt t="76846" x="10344150" y="2400300"/>
          <p14:tracePt t="76880" x="10350500" y="2400300"/>
          <p14:tracePt t="76897" x="10363200" y="2400300"/>
          <p14:tracePt t="76914" x="10394950" y="2400300"/>
          <p14:tracePt t="76930" x="10420350" y="2387600"/>
          <p14:tracePt t="76947" x="10433050" y="2387600"/>
          <p14:tracePt t="76980" x="10445750" y="2387600"/>
          <p14:tracePt t="76996" x="10452100" y="2387600"/>
          <p14:tracePt t="77013" x="10458450" y="2381250"/>
          <p14:tracePt t="77030" x="10464800" y="2381250"/>
          <p14:tracePt t="77047" x="10471150" y="2381250"/>
          <p14:tracePt t="77047" x="10483850" y="2381250"/>
          <p14:tracePt t="77080" x="10502900" y="2381250"/>
          <p14:tracePt t="77140" x="10509250" y="2381250"/>
          <p14:tracePt t="77143" x="10515600" y="2381250"/>
          <p14:tracePt t="77154" x="10521950" y="2381250"/>
          <p14:tracePt t="77166" x="10534650" y="2374900"/>
          <p14:tracePt t="77181" x="10541000" y="2355850"/>
          <p14:tracePt t="77197" x="10553700" y="2324100"/>
          <p14:tracePt t="77214" x="10560050" y="2292350"/>
          <p14:tracePt t="77231" x="10566400" y="2279650"/>
          <p14:tracePt t="77300" x="10566400" y="2273300"/>
          <p14:tracePt t="77316" x="10566400" y="2266950"/>
          <p14:tracePt t="77326" x="10566400" y="2260600"/>
          <p14:tracePt t="77330" x="10566400" y="2254250"/>
          <p14:tracePt t="77347" x="10572750" y="2235200"/>
          <p14:tracePt t="77364" x="10572750" y="2228850"/>
          <p14:tracePt t="77711" x="10560050" y="2228850"/>
          <p14:tracePt t="77731" x="10553700" y="2228850"/>
          <p14:tracePt t="77736" x="10547350" y="2228850"/>
          <p14:tracePt t="77748" x="10541000" y="2228850"/>
          <p14:tracePt t="77765" x="10534650" y="2228850"/>
          <p14:tracePt t="77798" x="10528300" y="2228850"/>
          <p14:tracePt t="77815" x="10502900" y="2228850"/>
          <p14:tracePt t="77833" x="10490200" y="2228850"/>
          <p14:tracePt t="77850" x="10483850" y="2228850"/>
          <p14:tracePt t="77882" x="10452100" y="2228850"/>
          <p14:tracePt t="77899" x="10426700" y="2228850"/>
          <p14:tracePt t="77916" x="10420350" y="2228850"/>
          <p14:tracePt t="77932" x="10414000" y="2228850"/>
          <p14:tracePt t="77949" x="10407650" y="2228850"/>
          <p14:tracePt t="77965" x="10388600" y="2228850"/>
          <p14:tracePt t="77983" x="10325100" y="2228850"/>
          <p14:tracePt t="77999" x="10267950" y="2228850"/>
          <p14:tracePt t="78016" x="10236200" y="2235200"/>
          <p14:tracePt t="78018" x="10229850" y="2235200"/>
          <p14:tracePt t="78352" x="10229850" y="2241550"/>
          <p14:tracePt t="78355" x="10236200" y="2260600"/>
          <p14:tracePt t="78366" x="10236200" y="2266950"/>
          <p14:tracePt t="78383" x="10255250" y="2286000"/>
          <p14:tracePt t="78400" x="10261600" y="2298700"/>
          <p14:tracePt t="78418" x="10261600" y="2311400"/>
          <p14:tracePt t="78433" x="10267950" y="2343150"/>
          <p14:tracePt t="78450" x="10267950" y="2355850"/>
          <p14:tracePt t="78466" x="10267950" y="2362200"/>
          <p14:tracePt t="78500" x="10267950" y="2368550"/>
          <p14:tracePt t="78517" x="10274300" y="2381250"/>
          <p14:tracePt t="78534" x="10274300" y="2393950"/>
          <p14:tracePt t="78550" x="10274300" y="2400300"/>
          <p14:tracePt t="78567" x="10280650" y="2400300"/>
          <p14:tracePt t="78606" x="10287000" y="2400300"/>
          <p14:tracePt t="78617" x="10299700" y="2400300"/>
          <p14:tracePt t="78633" x="10318750" y="2413000"/>
          <p14:tracePt t="78651" x="10369550" y="2425700"/>
          <p14:tracePt t="78667" x="10433050" y="2425700"/>
          <p14:tracePt t="78684" x="10521950" y="2425700"/>
          <p14:tracePt t="78701" x="10560050" y="2425700"/>
          <p14:tracePt t="78718" x="10585450" y="2425700"/>
          <p14:tracePt t="78733" x="10591800" y="2425700"/>
          <p14:tracePt t="78892" x="10591800" y="2419350"/>
          <p14:tracePt t="78901" x="10591800" y="2406650"/>
          <p14:tracePt t="78903" x="10591800" y="2387600"/>
          <p14:tracePt t="78917" x="10591800" y="2374900"/>
          <p14:tracePt t="78935" x="10598150" y="2343150"/>
          <p14:tracePt t="78951" x="10598150" y="2330450"/>
          <p14:tracePt t="78968" x="10598150" y="2324100"/>
          <p14:tracePt t="78984" x="10598150" y="2317750"/>
          <p14:tracePt t="79001" x="10598150" y="2305050"/>
          <p14:tracePt t="79034" x="10598150" y="2292350"/>
          <p14:tracePt t="79036" x="10598150" y="2286000"/>
          <p14:tracePt t="79051" x="10598150" y="2279650"/>
          <p14:tracePt t="79068" x="10598150" y="2260600"/>
          <p14:tracePt t="79349" x="10579100" y="2260600"/>
          <p14:tracePt t="79357" x="10560050" y="2260600"/>
          <p14:tracePt t="79364" x="10534650" y="2260600"/>
          <p14:tracePt t="79374" x="10509250" y="2260600"/>
          <p14:tracePt t="79385" x="10490200" y="2260600"/>
          <p14:tracePt t="79402" x="10464800" y="2260600"/>
          <p14:tracePt t="79419" x="10439400" y="2260600"/>
          <p14:tracePt t="79435" x="10414000" y="2260600"/>
          <p14:tracePt t="79452" x="10382250" y="2260600"/>
          <p14:tracePt t="79469" x="10363200" y="2260600"/>
          <p14:tracePt t="79504" x="10356850" y="2260600"/>
          <p14:tracePt t="79510" x="10350500" y="2260600"/>
          <p14:tracePt t="79520" x="10337800" y="2260600"/>
          <p14:tracePt t="79535" x="10325100" y="2266950"/>
          <p14:tracePt t="79552" x="10318750" y="2266950"/>
          <p14:tracePt t="79590" x="10306050" y="2266950"/>
          <p14:tracePt t="79602" x="10299700" y="2273300"/>
          <p14:tracePt t="79619" x="10261600" y="2279650"/>
          <p14:tracePt t="79636" x="10223500" y="2286000"/>
          <p14:tracePt t="79652" x="10198100" y="2286000"/>
          <p14:tracePt t="79669" x="10185400" y="2286000"/>
          <p14:tracePt t="79754" x="10185400" y="2292350"/>
          <p14:tracePt t="80494" x="10185400" y="2298700"/>
          <p14:tracePt t="80503" x="10185400" y="2305050"/>
          <p14:tracePt t="80507" x="10191750" y="2311400"/>
          <p14:tracePt t="80521" x="10204450" y="2317750"/>
          <p14:tracePt t="80538" x="10217150" y="2317750"/>
          <p14:tracePt t="80555" x="10217150" y="2324100"/>
          <p14:tracePt t="80588" x="10223500" y="2324100"/>
          <p14:tracePt t="80706" x="10229850" y="2324100"/>
          <p14:tracePt t="80735" x="10236200" y="2324100"/>
          <p14:tracePt t="80819" x="10242550" y="2324100"/>
          <p14:tracePt t="80867" x="10248900" y="2324100"/>
          <p14:tracePt t="80873" x="10255250" y="2324100"/>
          <p14:tracePt t="80882" x="10261600" y="2330450"/>
          <p14:tracePt t="80892" x="10267950" y="2330450"/>
          <p14:tracePt t="80905" x="10274300" y="2330450"/>
          <p14:tracePt t="80923" x="10299700" y="2330450"/>
          <p14:tracePt t="80938" x="10312400" y="2330450"/>
          <p14:tracePt t="80955" x="10318750" y="2330450"/>
          <p14:tracePt t="80972" x="10344150" y="2330450"/>
          <p14:tracePt t="80990" x="10426700" y="2336800"/>
          <p14:tracePt t="81005" x="10515600" y="2362200"/>
          <p14:tracePt t="81022" x="10547350" y="2374900"/>
          <p14:tracePt t="81039" x="10560050" y="2374900"/>
          <p14:tracePt t="81433" x="10560050" y="2368550"/>
          <p14:tracePt t="81436" x="10560050" y="2362200"/>
          <p14:tracePt t="81970" x="10560050" y="2349500"/>
          <p14:tracePt t="81996" x="10560050" y="2336800"/>
          <p14:tracePt t="82002" x="10560050" y="2324100"/>
          <p14:tracePt t="82012" x="10560050" y="2311400"/>
          <p14:tracePt t="82024" x="10566400" y="2292350"/>
          <p14:tracePt t="82041" x="10566400" y="2273300"/>
          <p14:tracePt t="82058" x="10566400" y="2247900"/>
          <p14:tracePt t="82075" x="10572750" y="2228850"/>
          <p14:tracePt t="82092" x="10579100" y="2203450"/>
          <p14:tracePt t="82108" x="10585450" y="2159000"/>
          <p14:tracePt t="82125" x="10585450" y="2133600"/>
          <p14:tracePt t="82142" x="10591800" y="2120900"/>
          <p14:tracePt t="82158" x="10604500" y="2089150"/>
          <p14:tracePt t="82175" x="10610850" y="2070100"/>
          <p14:tracePt t="82191" x="10610850" y="2057400"/>
          <p14:tracePt t="82208" x="10623550" y="2019300"/>
          <p14:tracePt t="82226" x="10636250" y="1987550"/>
          <p14:tracePt t="82227" x="10642600" y="1974850"/>
          <p14:tracePt t="82242" x="10648950" y="1962150"/>
          <p14:tracePt t="82259" x="10661650" y="1949450"/>
          <p14:tracePt t="82275" x="10668000" y="1936750"/>
          <p14:tracePt t="82293" x="10674350" y="1924050"/>
          <p14:tracePt t="82309" x="10687050" y="1917700"/>
          <p14:tracePt t="82326" x="10699750" y="1905000"/>
          <p14:tracePt t="82343" x="10712450" y="1898650"/>
          <p14:tracePt t="82358" x="10712450" y="1892300"/>
          <p14:tracePt t="82392" x="10718800" y="1892300"/>
          <p14:tracePt t="82408" x="10725150" y="1892300"/>
          <p14:tracePt t="82551" x="10731500" y="1898650"/>
          <p14:tracePt t="82562" x="10737850" y="1911350"/>
          <p14:tracePt t="82566" x="10744200" y="1930400"/>
          <p14:tracePt t="82577" x="10750550" y="1949450"/>
          <p14:tracePt t="82592" x="10769600" y="1993900"/>
          <p14:tracePt t="82609" x="10775950" y="2019300"/>
          <p14:tracePt t="82626" x="10775950" y="2025650"/>
          <p14:tracePt t="82643" x="10782300" y="2032000"/>
          <p14:tracePt t="82676" x="10788650" y="2044700"/>
          <p14:tracePt t="82693" x="10795000" y="2051050"/>
          <p14:tracePt t="82709" x="10795000" y="2057400"/>
          <p14:tracePt t="82726" x="10795000" y="2063750"/>
          <p14:tracePt t="82743" x="10795000" y="2070100"/>
          <p14:tracePt t="82760" x="10801350" y="2070100"/>
          <p14:tracePt t="82776" x="10801350" y="2089150"/>
          <p14:tracePt t="82793" x="10807700" y="2108200"/>
          <p14:tracePt t="82810" x="10814050" y="2120900"/>
          <p14:tracePt t="82843" x="10814050" y="2127250"/>
          <p14:tracePt t="82860" x="10814050" y="2146300"/>
          <p14:tracePt t="82877" x="10820400" y="2165350"/>
          <p14:tracePt t="82893" x="10820400" y="2178050"/>
          <p14:tracePt t="82910" x="10826750" y="2203450"/>
          <p14:tracePt t="82927" x="10833100" y="2216150"/>
          <p14:tracePt t="82943" x="10833100" y="2222500"/>
          <p14:tracePt t="82960" x="10833100" y="2228850"/>
          <p14:tracePt t="82976" x="10839450" y="2241550"/>
          <p14:tracePt t="82993" x="10845800" y="2260600"/>
          <p14:tracePt t="83010" x="10845800" y="2286000"/>
          <p14:tracePt t="83026" x="10845800" y="2292350"/>
          <p14:tracePt t="83044" x="10845800" y="2305050"/>
          <p14:tracePt t="83046" x="10852150" y="2311400"/>
          <p14:tracePt t="83060" x="10852150" y="2324100"/>
          <p14:tracePt t="83077" x="10852150" y="2330450"/>
          <p14:tracePt t="83093" x="10852150" y="2336800"/>
          <p14:tracePt t="83111" x="10858500" y="2349500"/>
          <p14:tracePt t="83128" x="10858500" y="2368550"/>
          <p14:tracePt t="83144" x="10864850" y="2387600"/>
          <p14:tracePt t="83398" x="10864850" y="2381250"/>
          <p14:tracePt t="83409" x="10864850" y="2374900"/>
          <p14:tracePt t="83414" x="10864850" y="2368550"/>
          <p14:tracePt t="83428" x="10858500" y="2349500"/>
          <p14:tracePt t="83462" x="10852150" y="2336800"/>
          <p14:tracePt t="83478" x="10845800" y="2317750"/>
          <p14:tracePt t="83495" x="10826750" y="2266950"/>
          <p14:tracePt t="83513" x="10820400" y="2241550"/>
          <p14:tracePt t="83528" x="10820400" y="2235200"/>
          <p14:tracePt t="83545" x="10820400" y="2216150"/>
          <p14:tracePt t="83561" x="10814050" y="2197100"/>
          <p14:tracePt t="83578" x="10814050" y="2171700"/>
          <p14:tracePt t="83595" x="10814050" y="2139950"/>
          <p14:tracePt t="83612" x="10807700" y="2120900"/>
          <p14:tracePt t="83629" x="10807700" y="2114550"/>
          <p14:tracePt t="83630" x="10807700" y="2108200"/>
          <p14:tracePt t="83645" x="10801350" y="2101850"/>
          <p14:tracePt t="83662" x="10801350" y="2089150"/>
          <p14:tracePt t="83678" x="10801350" y="2076450"/>
          <p14:tracePt t="83695" x="10801350" y="2070100"/>
          <p14:tracePt t="83712" x="10801350" y="2063750"/>
          <p14:tracePt t="83901" x="10795000" y="2057400"/>
          <p14:tracePt t="84010" x="10795000" y="2063750"/>
          <p14:tracePt t="84021" x="10807700" y="2082800"/>
          <p14:tracePt t="84029" x="10820400" y="2108200"/>
          <p14:tracePt t="84046" x="10864850" y="2171700"/>
          <p14:tracePt t="84063" x="10909300" y="2247900"/>
          <p14:tracePt t="84079" x="10922000" y="2286000"/>
          <p14:tracePt t="84096" x="10941050" y="2343150"/>
          <p14:tracePt t="84113" x="10947400" y="2400300"/>
          <p14:tracePt t="84130" x="10953750" y="2432050"/>
          <p14:tracePt t="84146" x="10960100" y="2451100"/>
          <p14:tracePt t="84163" x="10960100" y="2457450"/>
          <p14:tracePt t="84180" x="10966450" y="2463800"/>
          <p14:tracePt t="84197" x="10966450" y="2476500"/>
          <p14:tracePt t="84399" x="10960100" y="2476500"/>
          <p14:tracePt t="84422" x="10960100" y="2470150"/>
          <p14:tracePt t="84432" x="10953750" y="2457450"/>
          <p14:tracePt t="84446" x="10953750" y="2451100"/>
          <p14:tracePt t="84463" x="10947400" y="2438400"/>
          <p14:tracePt t="84480" x="10941050" y="2425700"/>
          <p14:tracePt t="84496" x="10941050" y="2406650"/>
          <p14:tracePt t="84513" x="10934700" y="2393950"/>
          <p14:tracePt t="84547" x="10934700" y="2387600"/>
          <p14:tracePt t="84563" x="10928350" y="2387600"/>
          <p14:tracePt t="84600" x="10928350" y="2381250"/>
          <p14:tracePt t="84614" x="10928350" y="2368550"/>
          <p14:tracePt t="84631" x="10928350" y="2355850"/>
          <p14:tracePt t="84647" x="10928350" y="2349500"/>
          <p14:tracePt t="84664" x="10928350" y="2330450"/>
          <p14:tracePt t="84680" x="10928350" y="2324100"/>
          <p14:tracePt t="84697" x="10928350" y="2317750"/>
          <p14:tracePt t="84714" x="10928350" y="2311400"/>
          <p14:tracePt t="84730" x="10928350" y="2286000"/>
          <p14:tracePt t="84748" x="10928350" y="2247900"/>
          <p14:tracePt t="84764" x="10928350" y="2216150"/>
          <p14:tracePt t="84781" x="10928350" y="2184400"/>
          <p14:tracePt t="84797" x="10928350" y="2152650"/>
          <p14:tracePt t="84814" x="10928350" y="2120900"/>
          <p14:tracePt t="84831" x="10928350" y="2089150"/>
          <p14:tracePt t="84848" x="10934700" y="2057400"/>
          <p14:tracePt t="84864" x="10941050" y="2025650"/>
          <p14:tracePt t="84868" x="10941050" y="2012950"/>
          <p14:tracePt t="84881" x="10941050" y="2006600"/>
          <p14:tracePt t="84898" x="10947400" y="1962150"/>
          <p14:tracePt t="84917" x="10947400" y="1949450"/>
          <p14:tracePt t="84933" x="10953750" y="1930400"/>
          <p14:tracePt t="84948" x="10960100" y="1911350"/>
          <p14:tracePt t="84965" x="10966450" y="1898650"/>
          <p14:tracePt t="84981" x="10966450" y="1879600"/>
          <p14:tracePt t="84998" x="10979150" y="1854200"/>
          <p14:tracePt t="85014" x="10985500" y="1816100"/>
          <p14:tracePt t="85031" x="10991850" y="1790700"/>
          <p14:tracePt t="85048" x="10998200" y="1765300"/>
          <p14:tracePt t="85065" x="11004550" y="1733550"/>
          <p14:tracePt t="85082" x="11017250" y="1708150"/>
          <p14:tracePt t="85098" x="11029950" y="1682750"/>
          <p14:tracePt t="85115" x="11029950" y="1670050"/>
          <p14:tracePt t="85132" x="11049000" y="1644650"/>
          <p14:tracePt t="85148" x="11068050" y="1593850"/>
          <p14:tracePt t="85165" x="11074400" y="1568450"/>
          <p14:tracePt t="85182" x="11087100" y="1549400"/>
          <p14:tracePt t="85198" x="11087100" y="1536700"/>
          <p14:tracePt t="85215" x="11099800" y="1511300"/>
          <p14:tracePt t="85232" x="11099800" y="1492250"/>
          <p14:tracePt t="85248" x="11112500" y="1473200"/>
          <p14:tracePt t="85265" x="11118850" y="1454150"/>
          <p14:tracePt t="85282" x="11131550" y="1435100"/>
          <p14:tracePt t="85299" x="11137900" y="1403350"/>
          <p14:tracePt t="85316" x="11150600" y="1371600"/>
          <p14:tracePt t="85333" x="11163300" y="1339850"/>
          <p14:tracePt t="85349" x="11163300" y="1327150"/>
          <p14:tracePt t="85365" x="11163300" y="1320800"/>
          <p14:tracePt t="85539" x="11163300" y="1333500"/>
          <p14:tracePt t="85552" x="11163300" y="1346200"/>
          <p14:tracePt t="85562" x="11156950" y="1358900"/>
          <p14:tracePt t="85567" x="11156950" y="1377950"/>
          <p14:tracePt t="85583" x="11150600" y="1397000"/>
          <p14:tracePt t="85599" x="11144250" y="1409700"/>
          <p14:tracePt t="85617" x="11137900" y="1441450"/>
          <p14:tracePt t="85633" x="11131550" y="1460500"/>
          <p14:tracePt t="85650" x="11131550" y="1466850"/>
          <p14:tracePt t="85683" x="11131550" y="1473200"/>
          <p14:tracePt t="85700" x="11131550" y="1479550"/>
          <p14:tracePt t="85716" x="11125200" y="1479550"/>
          <p14:tracePt t="85733" x="11118850" y="1492250"/>
          <p14:tracePt t="85750" x="11118850" y="1498600"/>
          <p14:tracePt t="85768" x="11118850" y="1504950"/>
          <p14:tracePt t="85866" x="11118850" y="1498600"/>
          <p14:tracePt t="85875" x="11118850" y="1485900"/>
          <p14:tracePt t="85885" x="11118850" y="1466850"/>
          <p14:tracePt t="85900" x="11118850" y="1441450"/>
          <p14:tracePt t="85917" x="11118850" y="1422400"/>
          <p14:tracePt t="85934" x="11118850" y="1403350"/>
          <p14:tracePt t="85967" x="11118850" y="1397000"/>
          <p14:tracePt t="86189" x="11112500" y="1384300"/>
          <p14:tracePt t="86198" x="11112500" y="1377950"/>
          <p14:tracePt t="86214" x="11106150" y="1371600"/>
          <p14:tracePt t="86228" x="11099800" y="1371600"/>
          <p14:tracePt t="86248" x="11093450" y="1371600"/>
          <p14:tracePt t="86288" x="11087100" y="1371600"/>
          <p14:tracePt t="86303" x="11087100" y="1377950"/>
          <p14:tracePt t="86308" x="11087100" y="1384300"/>
          <p14:tracePt t="86319" x="11087100" y="1390650"/>
          <p14:tracePt t="86334" x="11080750" y="1390650"/>
          <p14:tracePt t="86414" x="11080750" y="1384300"/>
          <p14:tracePt t="86425" x="11080750" y="1371600"/>
          <p14:tracePt t="86430" x="11087100" y="1352550"/>
          <p14:tracePt t="86440" x="11093450" y="1339850"/>
          <p14:tracePt t="86451" x="11099800" y="1333500"/>
          <p14:tracePt t="86506" x="11099800" y="1346200"/>
          <p14:tracePt t="86510" x="11099800" y="1377950"/>
          <p14:tracePt t="86521" x="11099800" y="1416050"/>
          <p14:tracePt t="86535" x="11093450" y="1441450"/>
          <p14:tracePt t="86551" x="11087100" y="1485900"/>
          <p14:tracePt t="86652" x="11087100" y="1479550"/>
          <p14:tracePt t="86667" x="11087100" y="1473200"/>
          <p14:tracePt t="86753" x="11087100" y="1479550"/>
          <p14:tracePt t="86762" x="11087100" y="1492250"/>
          <p14:tracePt t="86772" x="11080750" y="1504950"/>
          <p14:tracePt t="86786" x="11080750" y="1517650"/>
          <p14:tracePt t="86802" x="11080750" y="1549400"/>
          <p14:tracePt t="86819" x="11080750" y="1606550"/>
          <p14:tracePt t="86836" x="11093450" y="1733550"/>
          <p14:tracePt t="86853" x="11099800" y="1790700"/>
          <p14:tracePt t="86869" x="11106150" y="1930400"/>
          <p14:tracePt t="86886" x="11106150" y="1993900"/>
          <p14:tracePt t="86903" x="11106150" y="2044700"/>
          <p14:tracePt t="86919" x="11125200" y="2076450"/>
          <p14:tracePt t="86936" x="11137900" y="2108200"/>
          <p14:tracePt t="86952" x="11144250" y="2127250"/>
          <p14:tracePt t="86954" x="11144250" y="2133600"/>
          <p14:tracePt t="86970" x="11150600" y="2146300"/>
          <p14:tracePt t="86986" x="11156950" y="2159000"/>
          <p14:tracePt t="87003" x="11156950" y="2184400"/>
          <p14:tracePt t="87020" x="11163300" y="2203450"/>
          <p14:tracePt t="87022" x="11163300" y="2209800"/>
          <p14:tracePt t="87036" x="11169650" y="2228850"/>
          <p14:tracePt t="87070" x="11176000" y="2228850"/>
          <p14:tracePt t="87103" x="11188700" y="2228850"/>
          <p14:tracePt t="87120" x="11226800" y="2222500"/>
          <p14:tracePt t="87137" x="11271250" y="2203450"/>
          <p14:tracePt t="87153" x="11309350" y="2171700"/>
          <p14:tracePt t="87170" x="11328400" y="2159000"/>
          <p14:tracePt t="87384" x="11328400" y="2152650"/>
          <p14:tracePt t="87394" x="11328400" y="2133600"/>
          <p14:tracePt t="87398" x="11322050" y="2114550"/>
          <p14:tracePt t="87408" x="11315700" y="2101850"/>
          <p14:tracePt t="87420" x="11303000" y="2082800"/>
          <p14:tracePt t="87437" x="11283950" y="2019300"/>
          <p14:tracePt t="87453" x="11277600" y="1974850"/>
          <p14:tracePt t="87470" x="11277600" y="1968500"/>
          <p14:tracePt t="87544" x="11271250" y="1968500"/>
          <p14:tracePt t="87571" x="11271250" y="1981200"/>
          <p14:tracePt t="87667" x="11264900" y="1987550"/>
          <p14:tracePt t="87676" x="11252200" y="1993900"/>
          <p14:tracePt t="87680" x="11252200" y="2006600"/>
          <p14:tracePt t="87689" x="11239500" y="2006600"/>
          <p14:tracePt t="87786" x="11226800" y="2006600"/>
          <p14:tracePt t="87796" x="11220450" y="1987550"/>
          <p14:tracePt t="87804" x="11214100" y="1974850"/>
          <p14:tracePt t="87822" x="11207750" y="1968500"/>
          <p14:tracePt t="87838" x="11201400" y="1917700"/>
          <p14:tracePt t="87855" x="11201400" y="1841500"/>
          <p14:tracePt t="87872" x="11201400" y="1720850"/>
          <p14:tracePt t="87888" x="11195050" y="1619250"/>
          <p14:tracePt t="87905" x="11195050" y="1536700"/>
          <p14:tracePt t="87922" x="11188700" y="1485900"/>
          <p14:tracePt t="87923" x="11182350" y="1466850"/>
          <p14:tracePt t="87955" x="11182350" y="1460500"/>
          <p14:tracePt t="87972" x="11182350" y="1454150"/>
          <p14:tracePt t="87989" x="11182350" y="1441450"/>
          <p14:tracePt t="88005" x="11176000" y="1435100"/>
          <p14:tracePt t="88084" x="11169650" y="1428750"/>
          <p14:tracePt t="88151" x="11163300" y="1428750"/>
          <p14:tracePt t="88161" x="11156950" y="1428750"/>
          <p14:tracePt t="88164" x="11150600" y="1428750"/>
          <p14:tracePt t="88175" x="11131550" y="1428750"/>
          <p14:tracePt t="88188" x="11112500" y="1441450"/>
          <p14:tracePt t="88205" x="11042650" y="1511300"/>
          <p14:tracePt t="88223" x="11023600" y="1536700"/>
          <p14:tracePt t="88239" x="10979150" y="1581150"/>
          <p14:tracePt t="88255" x="10966450" y="1593850"/>
          <p14:tracePt t="88272" x="10934700" y="1644650"/>
          <p14:tracePt t="88289" x="10934700" y="1657350"/>
          <p14:tracePt t="88305" x="10934700" y="1663700"/>
          <p14:tracePt t="88339" x="10934700" y="1670050"/>
          <p14:tracePt t="88357" x="10928350" y="1676400"/>
          <p14:tracePt t="88372" x="10928350" y="1708150"/>
          <p14:tracePt t="88389" x="10915650" y="1739900"/>
          <p14:tracePt t="88405" x="10909300" y="1784350"/>
          <p14:tracePt t="88422" x="10909300" y="1803400"/>
          <p14:tracePt t="88439" x="10902950" y="1816100"/>
          <p14:tracePt t="88456" x="10896600" y="1847850"/>
          <p14:tracePt t="88473" x="10896600" y="1885950"/>
          <p14:tracePt t="88489" x="10896600" y="1898650"/>
          <p14:tracePt t="88522" x="10896600" y="1930400"/>
          <p14:tracePt t="88539" x="10896600" y="1943100"/>
          <p14:tracePt t="88556" x="10896600" y="1955800"/>
          <p14:tracePt t="88589" x="10896600" y="1968500"/>
          <p14:tracePt t="88606" x="10896600" y="1981200"/>
          <p14:tracePt t="88623" x="10896600" y="1993900"/>
          <p14:tracePt t="88640" x="10902950" y="2000250"/>
          <p14:tracePt t="88656" x="10909300" y="2006600"/>
          <p14:tracePt t="88673" x="10922000" y="2025650"/>
          <p14:tracePt t="88690" x="10928350" y="2044700"/>
          <p14:tracePt t="88706" x="10941050" y="2044700"/>
          <p14:tracePt t="88724" x="10960100" y="2076450"/>
          <p14:tracePt t="88740" x="10972800" y="2089150"/>
          <p14:tracePt t="88757" x="10979150" y="2095500"/>
          <p14:tracePt t="88773" x="10991850" y="2095500"/>
          <p14:tracePt t="88790" x="11017250" y="2095500"/>
          <p14:tracePt t="88806" x="11029950" y="2101850"/>
          <p14:tracePt t="88823" x="11049000" y="2101850"/>
          <p14:tracePt t="88840" x="11068050" y="2101850"/>
          <p14:tracePt t="88857" x="11080750" y="2101850"/>
          <p14:tracePt t="88873" x="11106150" y="2101850"/>
          <p14:tracePt t="88890" x="11150600" y="2095500"/>
          <p14:tracePt t="88907" x="11156950" y="2095500"/>
          <p14:tracePt t="88923" x="11163300" y="2095500"/>
          <p14:tracePt t="88940" x="11169650" y="2089150"/>
          <p14:tracePt t="88957" x="11207750" y="2076450"/>
          <p14:tracePt t="88974" x="11233150" y="2063750"/>
          <p14:tracePt t="88990" x="11252200" y="2051050"/>
          <p14:tracePt t="89008" x="11303000" y="2025650"/>
          <p14:tracePt t="89024" x="11334750" y="2006600"/>
          <p14:tracePt t="89040" x="11372850" y="1981200"/>
          <p14:tracePt t="89058" x="11404600" y="1949450"/>
          <p14:tracePt t="89074" x="11423650" y="1930400"/>
          <p14:tracePt t="89091" x="11436350" y="1905000"/>
          <p14:tracePt t="89107" x="11442700" y="1892300"/>
          <p14:tracePt t="89124" x="11449050" y="1879600"/>
          <p14:tracePt t="89141" x="11449050" y="1860550"/>
          <p14:tracePt t="89157" x="11455400" y="1828800"/>
          <p14:tracePt t="89174" x="11455400" y="1720850"/>
          <p14:tracePt t="89191" x="11461750" y="1670050"/>
          <p14:tracePt t="89208" x="11461750" y="1600200"/>
          <p14:tracePt t="89224" x="11461750" y="1581150"/>
          <p14:tracePt t="89241" x="11461750" y="1568450"/>
          <p14:tracePt t="89257" x="11455400" y="1543050"/>
          <p14:tracePt t="89274" x="11449050" y="1511300"/>
          <p14:tracePt t="89291" x="11430000" y="1473200"/>
          <p14:tracePt t="89308" x="11410950" y="1441450"/>
          <p14:tracePt t="89324" x="11410950" y="1409700"/>
          <p14:tracePt t="89341" x="11398250" y="1384300"/>
          <p14:tracePt t="89358" x="11391900" y="1371600"/>
          <p14:tracePt t="89375" x="11372850" y="1346200"/>
          <p14:tracePt t="89391" x="11366500" y="1339850"/>
          <p14:tracePt t="89408" x="11360150" y="1333500"/>
          <p14:tracePt t="89425" x="11347450" y="1320800"/>
          <p14:tracePt t="89441" x="11328400" y="1308100"/>
          <p14:tracePt t="89458" x="11322050" y="1308100"/>
          <p14:tracePt t="89475" x="11322050" y="1301750"/>
          <p14:tracePt t="89491" x="11303000" y="1295400"/>
          <p14:tracePt t="89508" x="11283950" y="1289050"/>
          <p14:tracePt t="89525" x="11264900" y="1289050"/>
          <p14:tracePt t="89542" x="11245850" y="1289050"/>
          <p14:tracePt t="89559" x="11220450" y="1282700"/>
          <p14:tracePt t="89576" x="11195050" y="1282700"/>
          <p14:tracePt t="89592" x="11182350" y="1276350"/>
          <p14:tracePt t="89608" x="11176000" y="1276350"/>
          <p14:tracePt t="89625" x="11144250" y="1276350"/>
          <p14:tracePt t="89642" x="11074400" y="1301750"/>
          <p14:tracePt t="89659" x="11023600" y="1333500"/>
          <p14:tracePt t="89675" x="11010900" y="1339850"/>
          <p14:tracePt t="89692" x="10966450" y="1371600"/>
          <p14:tracePt t="89693" x="10953750" y="1384300"/>
          <p14:tracePt t="89709" x="10941050" y="1397000"/>
          <p14:tracePt t="89725" x="10922000" y="1422400"/>
          <p14:tracePt t="89743" x="10896600" y="1460500"/>
          <p14:tracePt t="89759" x="10858500" y="1524000"/>
          <p14:tracePt t="89775" x="10820400" y="1619250"/>
          <p14:tracePt t="89792" x="10782300" y="1701800"/>
          <p14:tracePt t="89809" x="10750550" y="1771650"/>
          <p14:tracePt t="89825" x="10744200" y="1828800"/>
          <p14:tracePt t="89829" x="10737850" y="1873250"/>
          <p14:tracePt t="89842" x="10731500" y="1911350"/>
          <p14:tracePt t="89860" x="10731500" y="2000250"/>
          <p14:tracePt t="89876" x="10731500" y="2019300"/>
          <p14:tracePt t="89892" x="10744200" y="2057400"/>
          <p14:tracePt t="89910" x="10769600" y="2133600"/>
          <p14:tracePt t="89926" x="10795000" y="2171700"/>
          <p14:tracePt t="89943" x="10820400" y="2197100"/>
          <p14:tracePt t="89960" x="10858500" y="2216150"/>
          <p14:tracePt t="89976" x="10883900" y="2222500"/>
          <p14:tracePt t="89993" x="10928350" y="2241550"/>
          <p14:tracePt t="90009" x="10998200" y="2247900"/>
          <p14:tracePt t="90026" x="11049000" y="2254250"/>
          <p14:tracePt t="90043" x="11074400" y="2254250"/>
          <p14:tracePt t="90060" x="11087100" y="2254250"/>
          <p14:tracePt t="90076" x="11106150" y="2241550"/>
          <p14:tracePt t="90093" x="11125200" y="2241550"/>
          <p14:tracePt t="90109" x="11144250" y="2235200"/>
          <p14:tracePt t="90126" x="11156950" y="2235200"/>
          <p14:tracePt t="90166" x="11163300" y="2235200"/>
          <p14:tracePt t="90176" x="11176000" y="2228850"/>
          <p14:tracePt t="90193" x="11188700" y="2222500"/>
          <p14:tracePt t="90210" x="11201400" y="2222500"/>
          <p14:tracePt t="90227" x="11201400" y="2216150"/>
          <p14:tracePt t="90260" x="11201400" y="2209800"/>
          <p14:tracePt t="90276" x="11207750" y="2203450"/>
          <p14:tracePt t="90293" x="11220450" y="2184400"/>
          <p14:tracePt t="90310" x="11220450" y="2171700"/>
          <p14:tracePt t="90327" x="11220450" y="2152650"/>
          <p14:tracePt t="90343" x="11220450" y="2114550"/>
          <p14:tracePt t="90360" x="11226800" y="2101850"/>
          <p14:tracePt t="90377" x="11233150" y="2032000"/>
          <p14:tracePt t="90394" x="11245850" y="1949450"/>
          <p14:tracePt t="90410" x="11252200" y="1873250"/>
          <p14:tracePt t="90428" x="11252200" y="1797050"/>
          <p14:tracePt t="90444" x="11252200" y="1727200"/>
          <p14:tracePt t="90461" x="11252200" y="1682750"/>
          <p14:tracePt t="90477" x="11245850" y="1657350"/>
          <p14:tracePt t="90494" x="11245850" y="1631950"/>
          <p14:tracePt t="90511" x="11245850" y="1619250"/>
          <p14:tracePt t="90529" x="11245850" y="1606550"/>
          <p14:tracePt t="90544" x="11245850" y="1600200"/>
          <p14:tracePt t="90638" x="11239500" y="1600200"/>
          <p14:tracePt t="90646" x="11233150" y="1606550"/>
          <p14:tracePt t="90652" x="11226800" y="1625600"/>
          <p14:tracePt t="90663" x="11207750" y="1663700"/>
          <p14:tracePt t="90678" x="11163300" y="1758950"/>
          <p14:tracePt t="90695" x="11118850" y="1847850"/>
          <p14:tracePt t="90711" x="11099800" y="1898650"/>
          <p14:tracePt t="90728" x="11087100" y="1924050"/>
          <p14:tracePt t="90744" x="11087100" y="1936750"/>
          <p14:tracePt t="90762" x="11087100" y="1943100"/>
          <p14:tracePt t="90778" x="11087100" y="1949450"/>
          <p14:tracePt t="90795" x="11087100" y="1955800"/>
          <p14:tracePt t="90812" x="11087100" y="1974850"/>
          <p14:tracePt t="90828" x="11087100" y="2012950"/>
          <p14:tracePt t="90861" x="11087100" y="2019300"/>
          <p14:tracePt t="90904" x="11087100" y="2025650"/>
          <p14:tracePt t="90944" x="11093450" y="2025650"/>
          <p14:tracePt t="90948" x="11099800" y="2025650"/>
          <p14:tracePt t="90991" x="11106150" y="2025650"/>
          <p14:tracePt t="91000" x="11106150" y="2032000"/>
          <p14:tracePt t="91030" x="11112500" y="2032000"/>
          <p14:tracePt t="91064" x="11118850" y="2032000"/>
          <p14:tracePt t="91072" x="11125200" y="2032000"/>
          <p14:tracePt t="91080" x="11131550" y="2025650"/>
          <p14:tracePt t="91098" x="11137900" y="2019300"/>
          <p14:tracePt t="91200" x="11137900" y="2025650"/>
          <p14:tracePt t="91213" x="11137900" y="2038350"/>
          <p14:tracePt t="91229" x="11137900" y="2070100"/>
          <p14:tracePt t="91246" x="11131550" y="2120900"/>
          <p14:tracePt t="91263" x="11125200" y="2133600"/>
          <p14:tracePt t="91279" x="11093450" y="2146300"/>
          <p14:tracePt t="91281" x="11068050" y="2152650"/>
          <p14:tracePt t="91296" x="11055350" y="2165350"/>
          <p14:tracePt t="91312" x="11023600" y="2165350"/>
          <p14:tracePt t="91352" x="11017250" y="2165350"/>
          <p14:tracePt t="91363" x="11004550" y="2165350"/>
          <p14:tracePt t="91380" x="10985500" y="2165350"/>
          <p14:tracePt t="91396" x="10985500" y="2159000"/>
          <p14:tracePt t="91412" x="10979150" y="2159000"/>
          <p14:tracePt t="91430" x="10972800" y="2159000"/>
          <p14:tracePt t="91514" x="10960100" y="2165350"/>
          <p14:tracePt t="91525" x="10941050" y="2178050"/>
          <p14:tracePt t="91534" x="10896600" y="2203450"/>
          <p14:tracePt t="91546" x="10877550" y="2216150"/>
          <p14:tracePt t="91564" x="10845800" y="2228850"/>
          <p14:tracePt t="91580" x="10839450" y="2228850"/>
          <p14:tracePt t="91634" x="10839450" y="2216150"/>
          <p14:tracePt t="91644" x="10839450" y="2203450"/>
          <p14:tracePt t="91656" x="10839450" y="2178050"/>
          <p14:tracePt t="91663" x="10839450" y="2159000"/>
          <p14:tracePt t="91680" x="10839450" y="2120900"/>
          <p14:tracePt t="91697" x="10839450" y="2082800"/>
          <p14:tracePt t="91713" x="10839450" y="2057400"/>
          <p14:tracePt t="91730" x="10839450" y="2000250"/>
          <p14:tracePt t="91747" x="10839450" y="1936750"/>
          <p14:tracePt t="91764" x="10852150" y="1885950"/>
          <p14:tracePt t="91780" x="10864850" y="1828800"/>
          <p14:tracePt t="91797" x="10871200" y="1797050"/>
          <p14:tracePt t="91814" x="10871200" y="1771650"/>
          <p14:tracePt t="91831" x="10877550" y="1733550"/>
          <p14:tracePt t="91847" x="10877550" y="1701800"/>
          <p14:tracePt t="91864" x="10896600" y="1676400"/>
          <p14:tracePt t="91880" x="10915650" y="1644650"/>
          <p14:tracePt t="91898" x="10934700" y="1612900"/>
          <p14:tracePt t="91914" x="10966450" y="1562100"/>
          <p14:tracePt t="91931" x="10966450" y="1549400"/>
          <p14:tracePt t="91948" x="10972800" y="1530350"/>
          <p14:tracePt t="91964" x="10979150" y="1517650"/>
          <p14:tracePt t="91981" x="10979150" y="1485900"/>
          <p14:tracePt t="91997" x="10991850" y="1435100"/>
          <p14:tracePt t="92014" x="10991850" y="1416050"/>
          <p14:tracePt t="92031" x="10991850" y="1403350"/>
          <p14:tracePt t="92047" x="10998200" y="1390650"/>
          <p14:tracePt t="92065" x="11004550" y="1371600"/>
          <p14:tracePt t="92194" x="11004550" y="1390650"/>
          <p14:tracePt t="92199" x="11004550" y="1416050"/>
          <p14:tracePt t="92214" x="11017250" y="1428750"/>
          <p14:tracePt t="92231" x="11029950" y="1473200"/>
          <p14:tracePt t="92248" x="11061700" y="1587500"/>
          <p14:tracePt t="92264" x="11068050" y="1689100"/>
          <p14:tracePt t="92281" x="11074400" y="1828800"/>
          <p14:tracePt t="92298" x="11074400" y="1860550"/>
          <p14:tracePt t="92315" x="11074400" y="1917700"/>
          <p14:tracePt t="92317" x="11074400" y="1943100"/>
          <p14:tracePt t="92331" x="11074400" y="1981200"/>
          <p14:tracePt t="92348" x="11074400" y="2019300"/>
          <p14:tracePt t="92365" x="11080750" y="2044700"/>
          <p14:tracePt t="92381" x="11087100" y="2070100"/>
          <p14:tracePt t="92398" x="11099800" y="2089150"/>
          <p14:tracePt t="92415" x="11112500" y="2108200"/>
          <p14:tracePt t="92432" x="11125200" y="2127250"/>
          <p14:tracePt t="92448" x="11144250" y="2159000"/>
          <p14:tracePt t="92465" x="11150600" y="2165350"/>
          <p14:tracePt t="92482" x="11156950" y="2178050"/>
          <p14:tracePt t="92542" x="11163300" y="2178050"/>
          <p14:tracePt t="92548" x="11169650" y="2178050"/>
          <p14:tracePt t="92558" x="11176000" y="2178050"/>
          <p14:tracePt t="92565" x="11176000" y="2171700"/>
          <p14:tracePt t="92582" x="11188700" y="2165350"/>
          <p14:tracePt t="92599" x="11245850" y="2120900"/>
          <p14:tracePt t="92615" x="11290300" y="2063750"/>
          <p14:tracePt t="92632" x="11322050" y="2038350"/>
          <p14:tracePt t="92649" x="11341100" y="2006600"/>
          <p14:tracePt t="92665" x="11366500" y="1981200"/>
          <p14:tracePt t="92682" x="11379200" y="1968500"/>
          <p14:tracePt t="92699" x="11385550" y="1968500"/>
          <p14:tracePt t="92857" x="11372850" y="1974850"/>
          <p14:tracePt t="92867" x="11360150" y="1981200"/>
          <p14:tracePt t="92883" x="11315700" y="2000250"/>
          <p14:tracePt t="92899" x="11264900" y="2019300"/>
          <p14:tracePt t="92916" x="11226800" y="2038350"/>
          <p14:tracePt t="92933" x="11201400" y="2044700"/>
          <p14:tracePt t="92950" x="11182350" y="2051050"/>
          <p14:tracePt t="92967" x="11169650" y="2051050"/>
          <p14:tracePt t="93032" x="11163300" y="2051050"/>
          <p14:tracePt t="93046" x="11156950" y="2038350"/>
          <p14:tracePt t="93058" x="11156950" y="2025650"/>
          <p14:tracePt t="93068" x="11150600" y="2012950"/>
          <p14:tracePt t="93083" x="11144250" y="1987550"/>
          <p14:tracePt t="93100" x="11144250" y="1955800"/>
          <p14:tracePt t="93116" x="11144250" y="1924050"/>
          <p14:tracePt t="93134" x="11144250" y="1892300"/>
          <p14:tracePt t="93150" x="11144250" y="1879600"/>
          <p14:tracePt t="93152" x="11144250" y="1873250"/>
          <p14:tracePt t="93228" x="11144250" y="1898650"/>
          <p14:tracePt t="93235" x="11144250" y="1936750"/>
          <p14:tracePt t="93244" x="11144250" y="1955800"/>
          <p14:tracePt t="93250" x="11144250" y="1993900"/>
          <p14:tracePt t="93267" x="11144250" y="2006600"/>
          <p14:tracePt t="93283" x="11144250" y="2051050"/>
          <p14:tracePt t="93300" x="11144250" y="2089150"/>
          <p14:tracePt t="93317" x="11144250" y="2127250"/>
          <p14:tracePt t="93333" x="11144250" y="2197100"/>
          <p14:tracePt t="93350" x="11144250" y="2235200"/>
          <p14:tracePt t="93367" x="11144250" y="2247900"/>
          <p14:tracePt t="93533" x="11131550" y="2254250"/>
          <p14:tracePt t="93543" x="11118850" y="2260600"/>
          <p14:tracePt t="93552" x="11106150" y="2266950"/>
          <p14:tracePt t="93567" x="11093450" y="2292350"/>
          <p14:tracePt t="93584" x="11080750" y="2317750"/>
          <p14:tracePt t="93601" x="11080750" y="2349500"/>
          <p14:tracePt t="93618" x="11144250" y="2419350"/>
          <p14:tracePt t="93634" x="11201400" y="2463800"/>
          <p14:tracePt t="93652" x="11226800" y="2482850"/>
          <p14:tracePt t="93667" x="11233150" y="2482850"/>
          <p14:tracePt t="93703" x="11239500" y="2482850"/>
          <p14:tracePt t="93718" x="11245850" y="2482850"/>
          <p14:tracePt t="93735" x="11258550" y="2463800"/>
          <p14:tracePt t="93751" x="11271250" y="2451100"/>
          <p14:tracePt t="93768" x="11303000" y="2400300"/>
          <p14:tracePt t="93785" x="11315700" y="2368550"/>
          <p14:tracePt t="93802" x="11322050" y="2336800"/>
          <p14:tracePt t="93818" x="11322050" y="2305050"/>
          <p14:tracePt t="93835" x="11322050" y="2292350"/>
          <p14:tracePt t="93852" x="11322050" y="2286000"/>
          <p14:tracePt t="93868" x="11315700" y="2286000"/>
          <p14:tracePt t="93885" x="11315700" y="2279650"/>
          <p14:tracePt t="93956" x="11309350" y="2286000"/>
          <p14:tracePt t="93960" x="11290300" y="2311400"/>
          <p14:tracePt t="93970" x="11264900" y="2355850"/>
          <p14:tracePt t="93985" x="11176000" y="2432050"/>
          <p14:tracePt t="94002" x="11125200" y="2463800"/>
          <p14:tracePt t="94019" x="11112500" y="2463800"/>
          <p14:tracePt t="94036" x="11112500" y="2470150"/>
          <p14:tracePt t="94069" x="11099800" y="2463800"/>
          <p14:tracePt t="94086" x="11068050" y="2413000"/>
          <p14:tracePt t="94102" x="11029950" y="2330450"/>
          <p14:tracePt t="94119" x="10991850" y="2260600"/>
          <p14:tracePt t="94136" x="10991850" y="2235200"/>
          <p14:tracePt t="94152" x="10991850" y="2216150"/>
          <p14:tracePt t="94169" x="10985500" y="2216150"/>
          <p14:tracePt t="94186" x="10985500" y="2209800"/>
          <p14:tracePt t="94238" x="10979150" y="2209800"/>
          <p14:tracePt t="94399" x="10979150" y="2216150"/>
          <p14:tracePt t="94405" x="10979150" y="2235200"/>
          <p14:tracePt t="94414" x="10979150" y="2247900"/>
          <p14:tracePt t="94420" x="10985500" y="2260600"/>
          <p14:tracePt t="94436" x="10991850" y="2279650"/>
          <p14:tracePt t="94454" x="10998200" y="2298700"/>
          <p14:tracePt t="94486" x="10998200" y="2317750"/>
          <p14:tracePt t="94503" x="10998200" y="2330450"/>
          <p14:tracePt t="94519" x="10998200" y="2336800"/>
          <p14:tracePt t="94566" x="11004550" y="2336800"/>
          <p14:tracePt t="94576" x="11036300" y="2324100"/>
          <p14:tracePt t="94586" x="11093450" y="2298700"/>
          <p14:tracePt t="94603" x="11207750" y="2254250"/>
          <p14:tracePt t="94620" x="11315700" y="2216150"/>
          <p14:tracePt t="94637" x="11328400" y="2216150"/>
          <p14:tracePt t="94653" x="11334750" y="2216150"/>
          <p14:tracePt t="94670" x="11341100" y="2216150"/>
          <p14:tracePt t="94687" x="11347450" y="2228850"/>
          <p14:tracePt t="94703" x="11366500" y="2260600"/>
          <p14:tracePt t="94720" x="11379200" y="2273300"/>
          <p14:tracePt t="94737" x="11404600" y="2292350"/>
          <p14:tracePt t="94753" x="11410950" y="2298700"/>
          <p14:tracePt t="94770" x="11417300" y="2298700"/>
          <p14:tracePt t="94862" x="11417300" y="2305050"/>
          <p14:tracePt t="94970" x="11410950" y="2305050"/>
          <p14:tracePt t="94983" x="11404600" y="2305050"/>
          <p14:tracePt t="95099" x="11398250" y="2305050"/>
          <p14:tracePt t="95103" x="11391900" y="2305050"/>
          <p14:tracePt t="95113" x="11385550" y="2311400"/>
          <p14:tracePt t="95126" x="11366500" y="2311400"/>
          <p14:tracePt t="95137" x="11347450" y="2317750"/>
          <p14:tracePt t="95154" x="11315700" y="2324100"/>
          <p14:tracePt t="95171" x="11296650" y="2330450"/>
          <p14:tracePt t="95188" x="11283950" y="2330450"/>
          <p14:tracePt t="95221" x="11271250" y="2330450"/>
          <p14:tracePt t="95238" x="11258550" y="2324100"/>
          <p14:tracePt t="95254" x="11239500" y="2324100"/>
          <p14:tracePt t="95271" x="11233150" y="2324100"/>
          <p14:tracePt t="95305" x="11226800" y="2317750"/>
          <p14:tracePt t="95321" x="11220450" y="2305050"/>
          <p14:tracePt t="95338" x="11201400" y="2273300"/>
          <p14:tracePt t="95355" x="11169650" y="2235200"/>
          <p14:tracePt t="95371" x="11150600" y="2228850"/>
          <p14:tracePt t="95388" x="11125200" y="2203450"/>
          <p14:tracePt t="95405" x="11118850" y="2197100"/>
          <p14:tracePt t="95421" x="11106150" y="2190750"/>
          <p14:tracePt t="95478" x="11099800" y="2190750"/>
          <p14:tracePt t="95494" x="11093450" y="2190750"/>
          <p14:tracePt t="95504" x="11087100" y="2190750"/>
          <p14:tracePt t="95508" x="11080750" y="2190750"/>
          <p14:tracePt t="95522" x="11068050" y="2190750"/>
          <p14:tracePt t="95539" x="11049000" y="2197100"/>
          <p14:tracePt t="95555" x="11029950" y="2209800"/>
          <p14:tracePt t="95572" x="11017250" y="2216150"/>
          <p14:tracePt t="95589" x="11017250" y="2222500"/>
          <p14:tracePt t="95605" x="11004550" y="2228850"/>
          <p14:tracePt t="95639" x="10991850" y="2260600"/>
          <p14:tracePt t="95655" x="10985500" y="2286000"/>
          <p14:tracePt t="95672" x="10979150" y="2305050"/>
          <p14:tracePt t="95690" x="10966450" y="2317750"/>
          <p14:tracePt t="95706" x="10966450" y="2324100"/>
          <p14:tracePt t="95722" x="10960100" y="2324100"/>
          <p14:tracePt t="95756" x="10960100" y="2330450"/>
          <p14:tracePt t="95772" x="10953750" y="2330450"/>
          <p14:tracePt t="96325" x="10953750" y="2336800"/>
          <p14:tracePt t="96349" x="10966450" y="2349500"/>
          <p14:tracePt t="96355" x="10972800" y="2349500"/>
          <p14:tracePt t="96366" x="10979150" y="2349500"/>
          <p14:tracePt t="96374" x="10985500" y="2355850"/>
          <p14:tracePt t="96391" x="11004550" y="2362200"/>
          <p14:tracePt t="96407" x="11017250" y="2368550"/>
          <p14:tracePt t="96424" x="11042650" y="2374900"/>
          <p14:tracePt t="96441" x="11074400" y="2381250"/>
          <p14:tracePt t="96457" x="11144250" y="2387600"/>
          <p14:tracePt t="96474" x="11233150" y="2413000"/>
          <p14:tracePt t="96491" x="11290300" y="2444750"/>
          <p14:tracePt t="96492" x="11309350" y="2451100"/>
          <p14:tracePt t="96508" x="11328400" y="2457450"/>
          <p14:tracePt t="96524" x="11404600" y="2489200"/>
          <p14:tracePt t="96541" x="11499850" y="2520950"/>
          <p14:tracePt t="96542" x="11537950" y="2533650"/>
          <p14:tracePt t="96558" x="11588750" y="2552700"/>
          <p14:tracePt t="96574" x="11633200" y="2559050"/>
          <p14:tracePt t="96591" x="11658600" y="2565400"/>
          <p14:tracePt t="96592" x="11684000" y="2571750"/>
          <p14:tracePt t="96608" x="11741150" y="2571750"/>
          <p14:tracePt t="96624" x="11779250" y="2571750"/>
          <p14:tracePt t="96641" x="11874500" y="2559050"/>
          <p14:tracePt t="96658" x="11988800" y="2527300"/>
          <p14:tracePt t="96675" x="12026900" y="2514600"/>
          <p14:tracePt t="96691" x="12039600" y="2514600"/>
          <p14:tracePt t="96708" x="12045950" y="2514600"/>
          <p14:tracePt t="96854" x="12052300" y="2514600"/>
          <p14:tracePt t="96864" x="12058650" y="2508250"/>
          <p14:tracePt t="96874" x="12065000" y="2508250"/>
          <p14:tracePt t="96880" x="12071350" y="2501900"/>
          <p14:tracePt t="96892" x="12077700" y="2495550"/>
          <p14:tracePt t="96908" x="12090400" y="2476500"/>
          <p14:tracePt t="96925" x="12109450" y="2463800"/>
          <p14:tracePt t="96942" x="12128500" y="2444750"/>
          <p14:tracePt t="96958" x="12153900" y="2413000"/>
          <p14:tracePt t="96975" x="12172950" y="2387600"/>
          <p14:tracePt t="96975" x="12185650" y="2374900"/>
          <p14:tracePt t="96992" x="12185650" y="2362200"/>
          <p14:tracePt t="97008" x="12185650" y="2336800"/>
          <p14:tracePt t="97025" x="12185650" y="2317750"/>
          <p14:tracePt t="97042" x="12185650" y="2311400"/>
          <p14:tracePt t="99498" x="12179300" y="2311400"/>
          <p14:tracePt t="99509" x="12166600" y="2311400"/>
          <p14:tracePt t="99514" x="12141200" y="2311400"/>
          <p14:tracePt t="99532" x="12096750" y="2317750"/>
          <p14:tracePt t="99548" x="11982450" y="2317750"/>
          <p14:tracePt t="99565" x="11957050" y="2317750"/>
          <p14:tracePt t="99582" x="11938000" y="2311400"/>
          <p14:tracePt t="99598" x="11906250" y="2266950"/>
          <p14:tracePt t="99615" x="11861800" y="2178050"/>
          <p14:tracePt t="99632" x="11811000" y="2063750"/>
          <p14:tracePt t="99648" x="11766550" y="1962150"/>
          <p14:tracePt t="99665" x="11728450" y="1847850"/>
          <p14:tracePt t="99682" x="11728450" y="1797050"/>
          <p14:tracePt t="99698" x="11741150" y="1752600"/>
          <p14:tracePt t="99702" x="11760200" y="1739900"/>
          <p14:tracePt t="99715" x="11766550" y="1714500"/>
          <p14:tracePt t="100048" x="11766550" y="1701800"/>
          <p14:tracePt t="100057" x="11734800" y="1663700"/>
          <p14:tracePt t="100066" x="11709400" y="1625600"/>
          <p14:tracePt t="100083" x="11664950" y="1581150"/>
          <p14:tracePt t="100099" x="11639550" y="1562100"/>
          <p14:tracePt t="100184" x="11639550" y="1555750"/>
          <p14:tracePt t="100194" x="11633200" y="1549400"/>
          <p14:tracePt t="100200" x="11626850" y="1536700"/>
          <p14:tracePt t="100216" x="11614150" y="1536700"/>
          <p14:tracePt t="100234" x="11595100" y="1530350"/>
          <p14:tracePt t="100250" x="11588750" y="1530350"/>
          <p14:tracePt t="100266" x="11563350" y="1530350"/>
          <p14:tracePt t="100376" x="11557000" y="1530350"/>
          <p14:tracePt t="100387" x="11557000" y="1524000"/>
          <p14:tracePt t="100476" x="11550650" y="1524000"/>
          <p14:tracePt t="100482" x="11550650" y="1517650"/>
          <p14:tracePt t="100492" x="11544300" y="1511300"/>
          <p14:tracePt t="100502" x="11537950" y="1498600"/>
          <p14:tracePt t="100517" x="11506200" y="1473200"/>
          <p14:tracePt t="100533" x="11487150" y="1460500"/>
          <p14:tracePt t="100622" x="11480800" y="1460500"/>
          <p14:tracePt t="100628" x="11474450" y="1460500"/>
          <p14:tracePt t="100643" x="11468100" y="1454150"/>
          <p14:tracePt t="100651" x="11461750" y="1454150"/>
          <p14:tracePt t="100684" x="11455400" y="1454150"/>
          <p14:tracePt t="100719" x="11455400" y="1441450"/>
          <p14:tracePt t="100723" x="11449050" y="1441450"/>
          <p14:tracePt t="100734" x="11449050" y="1435100"/>
          <p14:tracePt t="100751" x="11442700" y="1435100"/>
          <p14:tracePt t="100767" x="11436350" y="1435100"/>
          <p14:tracePt t="100840" x="11430000" y="1428750"/>
          <p14:tracePt t="100854" x="11423650" y="1422400"/>
          <p14:tracePt t="100864" x="11410950" y="1416050"/>
          <p14:tracePt t="100869" x="11404600" y="1416050"/>
          <p14:tracePt t="100884" x="11398250" y="1409700"/>
          <p14:tracePt t="100901" x="11391900" y="1409700"/>
          <p14:tracePt t="100918" x="11379200" y="1403350"/>
          <p14:tracePt t="100934" x="11366500" y="1397000"/>
          <p14:tracePt t="100951" x="11334750" y="1384300"/>
          <p14:tracePt t="100967" x="11322050" y="1384300"/>
          <p14:tracePt t="100985" x="11315700" y="1384300"/>
          <p14:tracePt t="101001" x="11309350" y="1371600"/>
          <p14:tracePt t="101018" x="11303000" y="1371600"/>
          <p14:tracePt t="101051" x="11296650" y="1371600"/>
          <p14:tracePt t="101068" x="11290300" y="1371600"/>
          <p14:tracePt t="101085" x="11277600" y="1371600"/>
          <p14:tracePt t="101102" x="11264900" y="1371600"/>
          <p14:tracePt t="101118" x="11252200" y="1371600"/>
          <p14:tracePt t="101135" x="11245850" y="1371600"/>
          <p14:tracePt t="101136" x="11239500" y="1371600"/>
          <p14:tracePt t="101162" x="11239500" y="1365250"/>
          <p14:tracePt t="101187" x="11233150" y="1365250"/>
          <p14:tracePt t="101202" x="11226800" y="1365250"/>
          <p14:tracePt t="101218" x="11214100" y="1365250"/>
          <p14:tracePt t="101235" x="11207750" y="1358900"/>
          <p14:tracePt t="101252" x="11201400" y="1358900"/>
          <p14:tracePt t="101269" x="11188700" y="1358900"/>
          <p14:tracePt t="101286" x="11182350" y="1358900"/>
          <p14:tracePt t="101302" x="11176000" y="1358900"/>
          <p14:tracePt t="101319" x="11163300" y="1358900"/>
          <p14:tracePt t="101335" x="11156950" y="1358900"/>
          <p14:tracePt t="101353" x="11144250" y="1358900"/>
          <p14:tracePt t="101354" x="11137900" y="1358900"/>
          <p14:tracePt t="101369" x="11125200" y="1358900"/>
          <p14:tracePt t="101385" x="11112500" y="1358900"/>
          <p14:tracePt t="101402" x="11106150" y="1358900"/>
          <p14:tracePt t="101728" x="11106150" y="1346200"/>
          <p14:tracePt t="101732" x="11106150" y="1314450"/>
          <p14:tracePt t="101742" x="11106150" y="1295400"/>
          <p14:tracePt t="101753" x="11106150" y="1276350"/>
          <p14:tracePt t="101770" x="11106150" y="1219200"/>
          <p14:tracePt t="101786" x="11106150" y="1155700"/>
          <p14:tracePt t="101804" x="11099800" y="1117600"/>
          <p14:tracePt t="101820" x="11093450" y="1098550"/>
          <p14:tracePt t="101836" x="11087100" y="1079500"/>
          <p14:tracePt t="101854" x="11087100" y="1066800"/>
          <p14:tracePt t="101870" x="11087100" y="1047750"/>
          <p14:tracePt t="101873" x="11080750" y="1035050"/>
          <p14:tracePt t="101887" x="11080750" y="1016000"/>
          <p14:tracePt t="101904" x="11080750" y="971550"/>
          <p14:tracePt t="101920" x="11074400" y="908050"/>
          <p14:tracePt t="101937" x="11068050" y="869950"/>
          <p14:tracePt t="101954" x="11068050" y="844550"/>
          <p14:tracePt t="101970" x="11068050" y="793750"/>
          <p14:tracePt t="101987" x="11068050" y="768350"/>
          <p14:tracePt t="102004" x="11061700" y="742950"/>
          <p14:tracePt t="102020" x="11061700" y="723900"/>
          <p14:tracePt t="102037" x="11061700" y="711200"/>
          <p14:tracePt t="127168" x="11055350" y="711200"/>
          <p14:tracePt t="127178" x="11049000" y="711200"/>
          <p14:tracePt t="127991" x="11010900" y="711200"/>
          <p14:tracePt t="128000" x="10947400" y="711200"/>
          <p14:tracePt t="128005" x="10883900" y="717550"/>
          <p14:tracePt t="128016" x="10795000" y="717550"/>
          <p14:tracePt t="128029" x="10693400" y="723900"/>
          <p14:tracePt t="128046" x="10369550" y="749300"/>
          <p14:tracePt t="128063" x="10280650" y="749300"/>
          <p14:tracePt t="128079" x="10267950" y="749300"/>
          <p14:tracePt t="128096" x="10255250" y="749300"/>
          <p14:tracePt t="128120" x="10248900" y="742950"/>
          <p14:tracePt t="128129" x="10236200" y="736600"/>
          <p14:tracePt t="128146" x="10198100" y="685800"/>
          <p14:tracePt t="128163" x="10140950" y="596900"/>
          <p14:tracePt t="128180" x="10096500" y="546100"/>
          <p14:tracePt t="128196" x="10052050" y="495300"/>
          <p14:tracePt t="128213" x="10007600" y="444500"/>
          <p14:tracePt t="128230" x="9969500" y="400050"/>
          <p14:tracePt t="128246" x="9950450" y="361950"/>
          <p14:tracePt t="128264" x="9944100" y="355600"/>
          <p14:tracePt t="128280" x="9944100" y="349250"/>
          <p14:tracePt t="128449" x="9944100" y="336550"/>
          <p14:tracePt t="128458" x="9944100" y="298450"/>
          <p14:tracePt t="128465" x="9937750" y="241300"/>
          <p14:tracePt t="128480" x="9937750" y="190500"/>
          <p14:tracePt t="128497" x="9975850" y="82550"/>
          <p14:tracePt t="128514" x="10121900" y="0"/>
          <p14:tracePt t="128531" x="10306050" y="0"/>
          <p14:tracePt t="128548" x="10337800" y="0"/>
          <p14:tracePt t="129094" x="10350500" y="0"/>
          <p14:tracePt t="129105" x="10363200" y="0"/>
          <p14:tracePt t="129110" x="10388600" y="0"/>
          <p14:tracePt t="129123" x="10394950" y="0"/>
          <p14:tracePt t="129161" x="10401300" y="0"/>
          <p14:tracePt t="129190" x="10407650" y="0"/>
          <p14:tracePt t="129346" x="10414000" y="0"/>
          <p14:tracePt t="129366" x="10420350" y="0"/>
          <p14:tracePt t="129376" x="10426700" y="0"/>
          <p14:tracePt t="129392" x="10433050" y="0"/>
          <p14:tracePt t="129416" x="10439400" y="0"/>
          <p14:tracePt t="129426" x="10445750" y="0"/>
          <p14:tracePt t="129442" x="10452100" y="0"/>
          <p14:tracePt t="129449" x="10458450" y="0"/>
          <p14:tracePt t="129466" x="10464800" y="0"/>
          <p14:tracePt t="129483" x="10490200" y="0"/>
          <p14:tracePt t="129501" x="10541000" y="0"/>
          <p14:tracePt t="129517" x="10636250" y="0"/>
          <p14:tracePt t="129533" x="10680700" y="12700"/>
          <p14:tracePt t="129550" x="10680700" y="19050"/>
          <p14:tracePt t="130416" x="10687050" y="19050"/>
          <p14:tracePt t="130894" x="10693400" y="19050"/>
          <p14:tracePt t="130901" x="10744200" y="0"/>
          <p14:tracePt t="130910" x="10795000" y="0"/>
          <p14:tracePt t="130919" x="10826750" y="0"/>
          <p14:tracePt t="130936" x="11010900" y="0"/>
          <p14:tracePt t="130953" x="11449050" y="0"/>
          <p14:tracePt t="130969" x="12185650" y="0"/>
          <p14:tracePt t="130986" x="12185650" y="19050"/>
          <p14:tracePt t="131003" x="12185650" y="69850"/>
          <p14:tracePt t="131020" x="12185650" y="171450"/>
          <p14:tracePt t="131021" x="12185650" y="241300"/>
          <p14:tracePt t="131037" x="12185650" y="577850"/>
          <p14:tracePt t="131053" x="12185650" y="939800"/>
          <p14:tracePt t="131070" x="12185650" y="1187450"/>
          <p14:tracePt t="131086" x="12185650" y="1816100"/>
          <p14:tracePt t="131104" x="12185650" y="2120900"/>
          <p14:tracePt t="131120" x="12185650" y="2343150"/>
          <p14:tracePt t="131137" x="12185650" y="2463800"/>
          <p14:tracePt t="131154" x="12185650" y="2571750"/>
          <p14:tracePt t="131170" x="12185650" y="2724150"/>
          <p14:tracePt t="131187" x="12185650" y="3048000"/>
          <p14:tracePt t="131204" x="12185650" y="3352800"/>
          <p14:tracePt t="131220" x="12185650" y="3879850"/>
          <p14:tracePt t="131237" x="12185650" y="4673600"/>
          <p14:tracePt t="131239" x="12185650" y="5162550"/>
          <p14:tracePt t="131253" x="12185650" y="6426200"/>
          <p14:tracePt t="131270" x="12185650" y="6851650"/>
          <p14:tracePt t="131318" x="12179300" y="6851650"/>
          <p14:tracePt t="131328" x="12090400" y="6851650"/>
          <p14:tracePt t="131337" x="11931650" y="6851650"/>
          <p14:tracePt t="131354" x="11328400" y="6851650"/>
          <p14:tracePt t="131371" x="9906000" y="6851650"/>
          <p14:tracePt t="131387" x="8528050" y="6851650"/>
          <p14:tracePt t="131404" x="7150100" y="6851650"/>
          <p14:tracePt t="131420" x="5721350" y="6851650"/>
          <p14:tracePt t="131438" x="4025900" y="6826250"/>
          <p14:tracePt t="131454" x="1403350" y="6559550"/>
          <p14:tracePt t="131471" x="622300" y="64389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432A-F72C-6EFE-6F7E-96EC92B3EA50}"/>
              </a:ext>
            </a:extLst>
          </p:cNvPr>
          <p:cNvSpPr>
            <a:spLocks noGrp="1"/>
          </p:cNvSpPr>
          <p:nvPr>
            <p:ph type="title"/>
          </p:nvPr>
        </p:nvSpPr>
        <p:spPr/>
        <p:txBody>
          <a:bodyPr/>
          <a:lstStyle/>
          <a:p>
            <a:r>
              <a:rPr lang="en-US" dirty="0"/>
              <a:t>What to Do? </a:t>
            </a:r>
          </a:p>
        </p:txBody>
      </p:sp>
      <p:sp>
        <p:nvSpPr>
          <p:cNvPr id="3" name="Content Placeholder 2">
            <a:extLst>
              <a:ext uri="{FF2B5EF4-FFF2-40B4-BE49-F238E27FC236}">
                <a16:creationId xmlns:a16="http://schemas.microsoft.com/office/drawing/2014/main" id="{8A270F4D-F87C-4E6E-ED7A-FC4B897248D3}"/>
              </a:ext>
            </a:extLst>
          </p:cNvPr>
          <p:cNvSpPr>
            <a:spLocks noGrp="1"/>
          </p:cNvSpPr>
          <p:nvPr>
            <p:ph idx="1"/>
          </p:nvPr>
        </p:nvSpPr>
        <p:spPr/>
        <p:txBody>
          <a:bodyPr/>
          <a:lstStyle/>
          <a:p>
            <a:r>
              <a:rPr lang="en-US" dirty="0"/>
              <a:t>Recruitment</a:t>
            </a:r>
          </a:p>
          <a:p>
            <a:pPr lvl="1"/>
            <a:r>
              <a:rPr lang="en-US" dirty="0"/>
              <a:t>Make the job more attractive</a:t>
            </a:r>
          </a:p>
          <a:p>
            <a:pPr lvl="2"/>
            <a:r>
              <a:rPr lang="en-US" dirty="0">
                <a:hlinkClick r:id="rId6"/>
              </a:rPr>
              <a:t>Hiring bonuses</a:t>
            </a:r>
            <a:r>
              <a:rPr lang="en-US" dirty="0"/>
              <a:t>, </a:t>
            </a:r>
            <a:r>
              <a:rPr lang="en-US" dirty="0">
                <a:hlinkClick r:id="rId7"/>
              </a:rPr>
              <a:t>overtime</a:t>
            </a:r>
            <a:endParaRPr lang="en-US" dirty="0"/>
          </a:p>
          <a:p>
            <a:pPr lvl="2"/>
            <a:r>
              <a:rPr lang="en-US" dirty="0"/>
              <a:t>Be more </a:t>
            </a:r>
            <a:r>
              <a:rPr lang="en-US" dirty="0">
                <a:hlinkClick r:id="rId8"/>
              </a:rPr>
              <a:t>intentional</a:t>
            </a:r>
            <a:r>
              <a:rPr lang="en-US" dirty="0"/>
              <a:t> about increasing diversity (see </a:t>
            </a:r>
            <a:r>
              <a:rPr lang="en-US" dirty="0">
                <a:hlinkClick r:id="rId9"/>
              </a:rPr>
              <a:t>30x30 Initiative</a:t>
            </a:r>
            <a:r>
              <a:rPr lang="en-US" dirty="0"/>
              <a:t>)</a:t>
            </a:r>
          </a:p>
          <a:p>
            <a:endParaRPr lang="en-US" dirty="0"/>
          </a:p>
          <a:p>
            <a:r>
              <a:rPr lang="en-US" dirty="0"/>
              <a:t>Retention</a:t>
            </a:r>
          </a:p>
          <a:p>
            <a:pPr lvl="1"/>
            <a:r>
              <a:rPr lang="en-US" dirty="0">
                <a:hlinkClick r:id="rId10"/>
              </a:rPr>
              <a:t>Fair management</a:t>
            </a:r>
            <a:endParaRPr lang="en-US" dirty="0"/>
          </a:p>
          <a:p>
            <a:pPr lvl="2"/>
            <a:r>
              <a:rPr lang="en-US" dirty="0"/>
              <a:t>Set clear expectations and hold officers accountable</a:t>
            </a:r>
          </a:p>
          <a:p>
            <a:pPr lvl="2"/>
            <a:r>
              <a:rPr lang="en-US" dirty="0"/>
              <a:t>Stand up for good policing; push back against poorly-framed narratives</a:t>
            </a:r>
          </a:p>
        </p:txBody>
      </p:sp>
      <p:sp>
        <p:nvSpPr>
          <p:cNvPr id="4" name="Footer Placeholder 3">
            <a:extLst>
              <a:ext uri="{FF2B5EF4-FFF2-40B4-BE49-F238E27FC236}">
                <a16:creationId xmlns:a16="http://schemas.microsoft.com/office/drawing/2014/main" id="{092A711D-544F-3E79-4F05-42B9FB385BF6}"/>
              </a:ext>
            </a:extLst>
          </p:cNvPr>
          <p:cNvSpPr>
            <a:spLocks noGrp="1"/>
          </p:cNvSpPr>
          <p:nvPr>
            <p:ph type="ftr" sz="quarter" idx="3"/>
          </p:nvPr>
        </p:nvSpPr>
        <p:spPr/>
        <p:txBody>
          <a:bodyPr/>
          <a:lstStyle/>
          <a:p>
            <a:r>
              <a:rPr lang="en-US" dirty="0"/>
              <a:t>School of Criminology and Criminal Justice</a:t>
            </a:r>
          </a:p>
        </p:txBody>
      </p:sp>
      <p:pic>
        <p:nvPicPr>
          <p:cNvPr id="27" name="Audio 26">
            <a:hlinkClick r:id="" action="ppaction://media"/>
            <a:extLst>
              <a:ext uri="{FF2B5EF4-FFF2-40B4-BE49-F238E27FC236}">
                <a16:creationId xmlns:a16="http://schemas.microsoft.com/office/drawing/2014/main" id="{B95FB4CD-D56B-BEA0-AF88-2813DE60E3B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71118641"/>
      </p:ext>
    </p:extLst>
  </p:cSld>
  <p:clrMapOvr>
    <a:masterClrMapping/>
  </p:clrMapOvr>
  <mc:AlternateContent xmlns:mc="http://schemas.openxmlformats.org/markup-compatibility/2006">
    <mc:Choice xmlns:p14="http://schemas.microsoft.com/office/powerpoint/2010/main" Requires="p14">
      <p:transition spd="slow" p14:dur="2000" advTm="452000"/>
    </mc:Choice>
    <mc:Fallback>
      <p:transition spd="slow" advTm="4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432A-F72C-6EFE-6F7E-96EC92B3EA50}"/>
              </a:ext>
            </a:extLst>
          </p:cNvPr>
          <p:cNvSpPr>
            <a:spLocks noGrp="1"/>
          </p:cNvSpPr>
          <p:nvPr>
            <p:ph type="title"/>
          </p:nvPr>
        </p:nvSpPr>
        <p:spPr/>
        <p:txBody>
          <a:bodyPr/>
          <a:lstStyle/>
          <a:p>
            <a:r>
              <a:rPr lang="en-US" dirty="0"/>
              <a:t>What to Do? </a:t>
            </a:r>
          </a:p>
        </p:txBody>
      </p:sp>
      <p:sp>
        <p:nvSpPr>
          <p:cNvPr id="5" name="Text Placeholder 4">
            <a:extLst>
              <a:ext uri="{FF2B5EF4-FFF2-40B4-BE49-F238E27FC236}">
                <a16:creationId xmlns:a16="http://schemas.microsoft.com/office/drawing/2014/main" id="{281BD7D6-19EA-CACE-7598-12D9B0199210}"/>
              </a:ext>
            </a:extLst>
          </p:cNvPr>
          <p:cNvSpPr>
            <a:spLocks noGrp="1"/>
          </p:cNvSpPr>
          <p:nvPr>
            <p:ph type="body" idx="1"/>
          </p:nvPr>
        </p:nvSpPr>
        <p:spPr>
          <a:xfrm>
            <a:off x="842964" y="1429244"/>
            <a:ext cx="10512424" cy="912916"/>
          </a:xfrm>
        </p:spPr>
        <p:txBody>
          <a:bodyPr>
            <a:noAutofit/>
          </a:bodyPr>
          <a:lstStyle/>
          <a:p>
            <a:pPr marL="342900" indent="-342900">
              <a:buFont typeface="Arial" panose="020B0604020202020204" pitchFamily="34" charset="0"/>
              <a:buChar char="•"/>
            </a:pPr>
            <a:r>
              <a:rPr lang="en-US" sz="2800" b="0" dirty="0"/>
              <a:t>Meantime: use data to inform resource allocation</a:t>
            </a:r>
            <a:endParaRPr lang="en-US" sz="2400" b="0" dirty="0"/>
          </a:p>
        </p:txBody>
      </p:sp>
      <p:sp>
        <p:nvSpPr>
          <p:cNvPr id="4" name="Footer Placeholder 3">
            <a:extLst>
              <a:ext uri="{FF2B5EF4-FFF2-40B4-BE49-F238E27FC236}">
                <a16:creationId xmlns:a16="http://schemas.microsoft.com/office/drawing/2014/main" id="{092A711D-544F-3E79-4F05-42B9FB385BF6}"/>
              </a:ext>
            </a:extLst>
          </p:cNvPr>
          <p:cNvSpPr>
            <a:spLocks noGrp="1"/>
          </p:cNvSpPr>
          <p:nvPr>
            <p:ph type="ftr" sz="quarter" idx="10"/>
          </p:nvPr>
        </p:nvSpPr>
        <p:spPr/>
        <p:txBody>
          <a:bodyPr/>
          <a:lstStyle/>
          <a:p>
            <a:r>
              <a:rPr lang="en-US" dirty="0"/>
              <a:t>School of Criminology and Criminal Justice</a:t>
            </a:r>
          </a:p>
        </p:txBody>
      </p:sp>
      <p:pic>
        <p:nvPicPr>
          <p:cNvPr id="11" name="Content Placeholder 10" descr="Chart&#10;&#10;Description automatically generated">
            <a:extLst>
              <a:ext uri="{FF2B5EF4-FFF2-40B4-BE49-F238E27FC236}">
                <a16:creationId xmlns:a16="http://schemas.microsoft.com/office/drawing/2014/main" id="{4EE1739B-7D69-9D61-92AA-546B970709A8}"/>
              </a:ext>
            </a:extLst>
          </p:cNvPr>
          <p:cNvPicPr>
            <a:picLocks noGrp="1" noChangeAspect="1"/>
          </p:cNvPicPr>
          <p:nvPr>
            <p:ph sz="half" idx="2"/>
          </p:nvPr>
        </p:nvPicPr>
        <p:blipFill>
          <a:blip r:embed="rId5"/>
          <a:stretch>
            <a:fillRect/>
          </a:stretch>
        </p:blipFill>
        <p:spPr>
          <a:xfrm>
            <a:off x="996088" y="2604840"/>
            <a:ext cx="4845187" cy="3324225"/>
          </a:xfrm>
          <a:prstGeom prst="rect">
            <a:avLst/>
          </a:prstGeom>
        </p:spPr>
      </p:pic>
      <p:pic>
        <p:nvPicPr>
          <p:cNvPr id="12" name="Content Placeholder 11" descr="Chart, line chart&#10;&#10;Description automatically generated">
            <a:extLst>
              <a:ext uri="{FF2B5EF4-FFF2-40B4-BE49-F238E27FC236}">
                <a16:creationId xmlns:a16="http://schemas.microsoft.com/office/drawing/2014/main" id="{AED448AE-CF13-81D4-F667-BEB0DC72B24D}"/>
              </a:ext>
            </a:extLst>
          </p:cNvPr>
          <p:cNvPicPr>
            <a:picLocks noGrp="1" noChangeAspect="1"/>
          </p:cNvPicPr>
          <p:nvPr>
            <p:ph sz="quarter" idx="4"/>
          </p:nvPr>
        </p:nvPicPr>
        <p:blipFill>
          <a:blip r:embed="rId6"/>
          <a:stretch>
            <a:fillRect/>
          </a:stretch>
        </p:blipFill>
        <p:spPr>
          <a:xfrm>
            <a:off x="6350727" y="2604840"/>
            <a:ext cx="4845187" cy="3324225"/>
          </a:xfrm>
          <a:prstGeom prst="rect">
            <a:avLst/>
          </a:prstGeom>
        </p:spPr>
      </p:pic>
      <p:pic>
        <p:nvPicPr>
          <p:cNvPr id="14" name="Audio 13">
            <a:hlinkClick r:id="" action="ppaction://media"/>
            <a:extLst>
              <a:ext uri="{FF2B5EF4-FFF2-40B4-BE49-F238E27FC236}">
                <a16:creationId xmlns:a16="http://schemas.microsoft.com/office/drawing/2014/main" id="{892718DA-28E8-48FD-2026-28E30F06E3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215769"/>
      </p:ext>
    </p:extLst>
  </p:cSld>
  <p:clrMapOvr>
    <a:masterClrMapping/>
  </p:clrMapOvr>
  <mc:AlternateContent xmlns:mc="http://schemas.openxmlformats.org/markup-compatibility/2006">
    <mc:Choice xmlns:p14="http://schemas.microsoft.com/office/powerpoint/2010/main" Requires="p14">
      <p:transition spd="slow" p14:dur="2000" advTm="334239"/>
    </mc:Choice>
    <mc:Fallback>
      <p:transition spd="slow" advTm="33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1192-32F7-ED8C-5EB0-FE73CB9D24B8}"/>
              </a:ext>
            </a:extLst>
          </p:cNvPr>
          <p:cNvSpPr>
            <a:spLocks noGrp="1"/>
          </p:cNvSpPr>
          <p:nvPr>
            <p:ph type="title"/>
          </p:nvPr>
        </p:nvSpPr>
        <p:spPr/>
        <p:txBody>
          <a:bodyPr/>
          <a:lstStyle/>
          <a:p>
            <a:r>
              <a:rPr lang="en-US" dirty="0"/>
              <a:t>My contact information</a:t>
            </a:r>
          </a:p>
        </p:txBody>
      </p:sp>
      <p:sp>
        <p:nvSpPr>
          <p:cNvPr id="4" name="Footer Placeholder 3">
            <a:extLst>
              <a:ext uri="{FF2B5EF4-FFF2-40B4-BE49-F238E27FC236}">
                <a16:creationId xmlns:a16="http://schemas.microsoft.com/office/drawing/2014/main" id="{BF266A19-C1EE-531A-F2FA-72C1B0B5FFA8}"/>
              </a:ext>
            </a:extLst>
          </p:cNvPr>
          <p:cNvSpPr>
            <a:spLocks noGrp="1"/>
          </p:cNvSpPr>
          <p:nvPr>
            <p:ph type="ftr" sz="quarter" idx="3"/>
          </p:nvPr>
        </p:nvSpPr>
        <p:spPr/>
        <p:txBody>
          <a:bodyPr/>
          <a:lstStyle/>
          <a:p>
            <a:r>
              <a:rPr lang="en-US" dirty="0"/>
              <a:t>School of Criminology and Criminal Justice</a:t>
            </a:r>
          </a:p>
        </p:txBody>
      </p:sp>
      <p:pic>
        <p:nvPicPr>
          <p:cNvPr id="9" name="Content Placeholder 8">
            <a:extLst>
              <a:ext uri="{FF2B5EF4-FFF2-40B4-BE49-F238E27FC236}">
                <a16:creationId xmlns:a16="http://schemas.microsoft.com/office/drawing/2014/main" id="{06666839-6123-3E3A-6A40-70B8941B61C6}"/>
              </a:ext>
            </a:extLst>
          </p:cNvPr>
          <p:cNvPicPr>
            <a:picLocks noGrp="1" noChangeAspect="1"/>
          </p:cNvPicPr>
          <p:nvPr>
            <p:ph idx="1"/>
          </p:nvPr>
        </p:nvPicPr>
        <p:blipFill>
          <a:blip r:embed="rId4"/>
          <a:stretch>
            <a:fillRect/>
          </a:stretch>
        </p:blipFill>
        <p:spPr>
          <a:xfrm>
            <a:off x="1841901" y="1431637"/>
            <a:ext cx="8508197" cy="4386552"/>
          </a:xfrm>
        </p:spPr>
      </p:pic>
      <p:pic>
        <p:nvPicPr>
          <p:cNvPr id="3" name="Audio 2">
            <a:hlinkClick r:id="" action="ppaction://media"/>
            <a:extLst>
              <a:ext uri="{FF2B5EF4-FFF2-40B4-BE49-F238E27FC236}">
                <a16:creationId xmlns:a16="http://schemas.microsoft.com/office/drawing/2014/main" id="{AC1248D9-E25C-F01E-5BF1-80398883D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8222542"/>
      </p:ext>
    </p:extLst>
  </p:cSld>
  <p:clrMapOvr>
    <a:masterClrMapping/>
  </p:clrMapOvr>
  <mc:AlternateContent xmlns:mc="http://schemas.openxmlformats.org/markup-compatibility/2006">
    <mc:Choice xmlns:p14="http://schemas.microsoft.com/office/powerpoint/2010/main" Requires="p14">
      <p:transition spd="slow" p14:dur="2000" advTm="31056"/>
    </mc:Choice>
    <mc:Fallback>
      <p:transition spd="slow" advTm="3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8ACCA0F-25D3-48B2-BBB3-DAF5B48D3E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130412"/>
      </p:ext>
    </p:extLst>
  </p:cSld>
  <p:clrMapOvr>
    <a:masterClrMapping/>
  </p:clrMapOvr>
  <mc:AlternateContent xmlns:mc="http://schemas.openxmlformats.org/markup-compatibility/2006">
    <mc:Choice xmlns:p14="http://schemas.microsoft.com/office/powerpoint/2010/main" Requires="p14">
      <p:transition spd="slow" p14:dur="2000" advTm="5466"/>
    </mc:Choice>
    <mc:Fallback>
      <p:transition spd="slow" advTm="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2|9.6|8.3|1.5|1.8|1.5|4.3|6.2|10.3|9.1|5.3|10.5"/>
</p:tagLst>
</file>

<file path=ppt/tags/tag2.xml><?xml version="1.0" encoding="utf-8"?>
<p:tagLst xmlns:a="http://schemas.openxmlformats.org/drawingml/2006/main" xmlns:r="http://schemas.openxmlformats.org/officeDocument/2006/relationships" xmlns:p="http://schemas.openxmlformats.org/presentationml/2006/main">
  <p:tag name="TIMING" val="|4.4|38.6|11.7|46.8|128.3|9.3|51.8|57.4"/>
</p:tagLst>
</file>

<file path=ppt/theme/theme1.xml><?xml version="1.0" encoding="utf-8"?>
<a:theme xmlns:a="http://schemas.openxmlformats.org/drawingml/2006/main" name="Office Theme">
  <a:themeElements>
    <a:clrScheme name="UNOMAHA">
      <a:dk1>
        <a:srgbClr val="000000"/>
      </a:dk1>
      <a:lt1>
        <a:srgbClr val="FFFFFF"/>
      </a:lt1>
      <a:dk2>
        <a:srgbClr val="626568"/>
      </a:dk2>
      <a:lt2>
        <a:srgbClr val="E7E6E6"/>
      </a:lt2>
      <a:accent1>
        <a:srgbClr val="FF0000"/>
      </a:accent1>
      <a:accent2>
        <a:srgbClr val="AB0000"/>
      </a:accent2>
      <a:accent3>
        <a:srgbClr val="6A0000"/>
      </a:accent3>
      <a:accent4>
        <a:srgbClr val="370000"/>
      </a:accent4>
      <a:accent5>
        <a:srgbClr val="000000"/>
      </a:accent5>
      <a:accent6>
        <a:srgbClr val="454545"/>
      </a:accent6>
      <a:hlink>
        <a:srgbClr val="D61920"/>
      </a:hlink>
      <a:folHlink>
        <a:srgbClr val="BCBB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UNOMAHA">
      <a:dk1>
        <a:srgbClr val="000000"/>
      </a:dk1>
      <a:lt1>
        <a:srgbClr val="FFFFFF"/>
      </a:lt1>
      <a:dk2>
        <a:srgbClr val="626568"/>
      </a:dk2>
      <a:lt2>
        <a:srgbClr val="E7E6E6"/>
      </a:lt2>
      <a:accent1>
        <a:srgbClr val="FF0000"/>
      </a:accent1>
      <a:accent2>
        <a:srgbClr val="AB0000"/>
      </a:accent2>
      <a:accent3>
        <a:srgbClr val="6A0000"/>
      </a:accent3>
      <a:accent4>
        <a:srgbClr val="370000"/>
      </a:accent4>
      <a:accent5>
        <a:srgbClr val="000000"/>
      </a:accent5>
      <a:accent6>
        <a:srgbClr val="454545"/>
      </a:accent6>
      <a:hlink>
        <a:srgbClr val="D61920"/>
      </a:hlink>
      <a:folHlink>
        <a:srgbClr val="BCBB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UNOMAHA">
      <a:dk1>
        <a:srgbClr val="000000"/>
      </a:dk1>
      <a:lt1>
        <a:srgbClr val="FFFFFF"/>
      </a:lt1>
      <a:dk2>
        <a:srgbClr val="626568"/>
      </a:dk2>
      <a:lt2>
        <a:srgbClr val="E7E6E6"/>
      </a:lt2>
      <a:accent1>
        <a:srgbClr val="FF0000"/>
      </a:accent1>
      <a:accent2>
        <a:srgbClr val="AB0000"/>
      </a:accent2>
      <a:accent3>
        <a:srgbClr val="6A0000"/>
      </a:accent3>
      <a:accent4>
        <a:srgbClr val="370000"/>
      </a:accent4>
      <a:accent5>
        <a:srgbClr val="000000"/>
      </a:accent5>
      <a:accent6>
        <a:srgbClr val="454545"/>
      </a:accent6>
      <a:hlink>
        <a:srgbClr val="D61920"/>
      </a:hlink>
      <a:folHlink>
        <a:srgbClr val="BCBB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UNOMAHA">
      <a:dk1>
        <a:srgbClr val="000000"/>
      </a:dk1>
      <a:lt1>
        <a:srgbClr val="FFFFFF"/>
      </a:lt1>
      <a:dk2>
        <a:srgbClr val="626568"/>
      </a:dk2>
      <a:lt2>
        <a:srgbClr val="E7E6E6"/>
      </a:lt2>
      <a:accent1>
        <a:srgbClr val="FF0000"/>
      </a:accent1>
      <a:accent2>
        <a:srgbClr val="AB0000"/>
      </a:accent2>
      <a:accent3>
        <a:srgbClr val="6A0000"/>
      </a:accent3>
      <a:accent4>
        <a:srgbClr val="370000"/>
      </a:accent4>
      <a:accent5>
        <a:srgbClr val="000000"/>
      </a:accent5>
      <a:accent6>
        <a:srgbClr val="454545"/>
      </a:accent6>
      <a:hlink>
        <a:srgbClr val="D61920"/>
      </a:hlink>
      <a:folHlink>
        <a:srgbClr val="BCBB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d757217-0d0f-4426-b3d2-a73252c92449">
      <Terms xmlns="http://schemas.microsoft.com/office/infopath/2007/PartnerControls"/>
    </lcf76f155ced4ddcb4097134ff3c332f>
    <TaxCatchAll xmlns="cb1f5694-a390-4e1b-9390-aaca4cdbaaa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9629DC59A8924585DA037F323EC507" ma:contentTypeVersion="19" ma:contentTypeDescription="Create a new document." ma:contentTypeScope="" ma:versionID="4e88a481b396fde97ee79f03fc26b3c8">
  <xsd:schema xmlns:xsd="http://www.w3.org/2001/XMLSchema" xmlns:xs="http://www.w3.org/2001/XMLSchema" xmlns:p="http://schemas.microsoft.com/office/2006/metadata/properties" xmlns:ns2="1d757217-0d0f-4426-b3d2-a73252c92449" xmlns:ns3="cb1f5694-a390-4e1b-9390-aaca4cdbaaa8" targetNamespace="http://schemas.microsoft.com/office/2006/metadata/properties" ma:root="true" ma:fieldsID="74a955f61d87f33b8ac06a226670301e" ns2:_="" ns3:_="">
    <xsd:import namespace="1d757217-0d0f-4426-b3d2-a73252c92449"/>
    <xsd:import namespace="cb1f5694-a390-4e1b-9390-aaca4cdbaa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57217-0d0f-4426-b3d2-a73252c92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56c96f-bb4e-42a1-973e-1984cd078a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1f5694-a390-4e1b-9390-aaca4cdbaa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757f98-aca2-447b-8df2-f0101b6b6659}" ma:internalName="TaxCatchAll" ma:showField="CatchAllData" ma:web="cb1f5694-a390-4e1b-9390-aaca4cdbaa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82675A-704E-4AC1-95C4-9CEF05526266}">
  <ds:schemaRefs>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 ds:uri="http://schemas.microsoft.com/office/infopath/2007/PartnerControls"/>
    <ds:schemaRef ds:uri="f6da95f1-0d27-4b84-83fb-450c771ae8a8"/>
    <ds:schemaRef ds:uri="95982f6c-2172-479f-8b01-dd33fa6fbe04"/>
    <ds:schemaRef ds:uri="http://purl.org/dc/dcmitype/"/>
  </ds:schemaRefs>
</ds:datastoreItem>
</file>

<file path=customXml/itemProps2.xml><?xml version="1.0" encoding="utf-8"?>
<ds:datastoreItem xmlns:ds="http://schemas.openxmlformats.org/officeDocument/2006/customXml" ds:itemID="{ADF696FF-A426-47D3-89C7-FB644A070EF6}"/>
</file>

<file path=customXml/itemProps3.xml><?xml version="1.0" encoding="utf-8"?>
<ds:datastoreItem xmlns:ds="http://schemas.openxmlformats.org/officeDocument/2006/customXml" ds:itemID="{05D4764C-B014-402B-A43D-DBC2DA65A5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1657</TotalTime>
  <Words>1038</Words>
  <Application>Microsoft Office PowerPoint</Application>
  <PresentationFormat>Widescreen</PresentationFormat>
  <Paragraphs>71</Paragraphs>
  <Slides>8</Slides>
  <Notes>6</Notes>
  <HiddenSlides>0</HiddenSlides>
  <MMClips>8</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8</vt:i4>
      </vt:variant>
    </vt:vector>
  </HeadingPairs>
  <TitlesOfParts>
    <vt:vector size="15" baseType="lpstr">
      <vt:lpstr>Arial</vt:lpstr>
      <vt:lpstr>Calibri</vt:lpstr>
      <vt:lpstr>Times New Roman</vt:lpstr>
      <vt:lpstr>Office Theme</vt:lpstr>
      <vt:lpstr>Custom Design</vt:lpstr>
      <vt:lpstr>1_Custom Design</vt:lpstr>
      <vt:lpstr>2_Custom Design</vt:lpstr>
      <vt:lpstr>Recruitment and Retention: Ongoing Challenges</vt:lpstr>
      <vt:lpstr>A nationwide crisis?</vt:lpstr>
      <vt:lpstr>Concerning trend or momentary blip?</vt:lpstr>
      <vt:lpstr>Our recent study of a large western agency suggests the latter</vt:lpstr>
      <vt:lpstr>What to Do? </vt:lpstr>
      <vt:lpstr>What to Do? </vt:lpstr>
      <vt:lpstr>My 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Kennedy</dc:creator>
  <cp:lastModifiedBy>Justin Nix</cp:lastModifiedBy>
  <cp:revision>13</cp:revision>
  <dcterms:created xsi:type="dcterms:W3CDTF">2020-12-03T21:16:42Z</dcterms:created>
  <dcterms:modified xsi:type="dcterms:W3CDTF">2022-08-19T17:40:14Z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0x01010053B4EE1ED631E14D85A24939D16C8936</vt:lpwstr>
  </property>
</Properties>
</file>